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91" r:id="rId6"/>
    <p:sldId id="290" r:id="rId7"/>
    <p:sldId id="296" r:id="rId8"/>
    <p:sldId id="297" r:id="rId9"/>
    <p:sldId id="301" r:id="rId10"/>
    <p:sldId id="3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33E"/>
    <a:srgbClr val="00676D"/>
    <a:srgbClr val="044A18"/>
    <a:srgbClr val="0B7452"/>
    <a:srgbClr val="FE0000"/>
    <a:srgbClr val="363C3A"/>
    <a:srgbClr val="009CA6"/>
    <a:srgbClr val="5EC5B7"/>
    <a:srgbClr val="EDBF29"/>
    <a:srgbClr val="63B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Schumann" userId="7a6d5442-fcf4-4522-a490-93202a239198" providerId="ADAL" clId="{F5890C6D-A789-4FDD-84B2-7A7CA8C76A3B}"/>
    <pc:docChg chg="undo custSel delSld modSld">
      <pc:chgData name="Scott Schumann" userId="7a6d5442-fcf4-4522-a490-93202a239198" providerId="ADAL" clId="{F5890C6D-A789-4FDD-84B2-7A7CA8C76A3B}" dt="2023-10-30T16:35:11.434" v="930" actId="403"/>
      <pc:docMkLst>
        <pc:docMk/>
      </pc:docMkLst>
      <pc:sldChg chg="modSp mod">
        <pc:chgData name="Scott Schumann" userId="7a6d5442-fcf4-4522-a490-93202a239198" providerId="ADAL" clId="{F5890C6D-A789-4FDD-84B2-7A7CA8C76A3B}" dt="2023-10-30T16:29:38.741" v="542" actId="20577"/>
        <pc:sldMkLst>
          <pc:docMk/>
          <pc:sldMk cId="1621667888" sldId="290"/>
        </pc:sldMkLst>
        <pc:spChg chg="mod">
          <ac:chgData name="Scott Schumann" userId="7a6d5442-fcf4-4522-a490-93202a239198" providerId="ADAL" clId="{F5890C6D-A789-4FDD-84B2-7A7CA8C76A3B}" dt="2023-10-30T16:19:09.703" v="335" actId="14100"/>
          <ac:spMkLst>
            <pc:docMk/>
            <pc:sldMk cId="1621667888" sldId="290"/>
            <ac:spMk id="10" creationId="{DA7BFE67-C769-48CC-A157-005ACE88CADD}"/>
          </ac:spMkLst>
        </pc:spChg>
        <pc:spChg chg="mod">
          <ac:chgData name="Scott Schumann" userId="7a6d5442-fcf4-4522-a490-93202a239198" providerId="ADAL" clId="{F5890C6D-A789-4FDD-84B2-7A7CA8C76A3B}" dt="2023-10-30T16:29:38.741" v="542" actId="20577"/>
          <ac:spMkLst>
            <pc:docMk/>
            <pc:sldMk cId="1621667888" sldId="290"/>
            <ac:spMk id="14" creationId="{D8D1D0C4-028E-5E08-BF30-25059B084BE4}"/>
          </ac:spMkLst>
        </pc:spChg>
      </pc:sldChg>
      <pc:sldChg chg="modSp mod">
        <pc:chgData name="Scott Schumann" userId="7a6d5442-fcf4-4522-a490-93202a239198" providerId="ADAL" clId="{F5890C6D-A789-4FDD-84B2-7A7CA8C76A3B}" dt="2023-10-30T16:22:12.468" v="343" actId="1076"/>
        <pc:sldMkLst>
          <pc:docMk/>
          <pc:sldMk cId="2832345399" sldId="291"/>
        </pc:sldMkLst>
        <pc:spChg chg="mod">
          <ac:chgData name="Scott Schumann" userId="7a6d5442-fcf4-4522-a490-93202a239198" providerId="ADAL" clId="{F5890C6D-A789-4FDD-84B2-7A7CA8C76A3B}" dt="2023-10-30T16:22:12.468" v="343" actId="1076"/>
          <ac:spMkLst>
            <pc:docMk/>
            <pc:sldMk cId="2832345399" sldId="291"/>
            <ac:spMk id="2" creationId="{1FC080D8-B202-5E93-2FAC-C6ADCFECC53D}"/>
          </ac:spMkLst>
        </pc:spChg>
        <pc:spChg chg="mod">
          <ac:chgData name="Scott Schumann" userId="7a6d5442-fcf4-4522-a490-93202a239198" providerId="ADAL" clId="{F5890C6D-A789-4FDD-84B2-7A7CA8C76A3B}" dt="2023-10-30T16:05:59.106" v="11" actId="20577"/>
          <ac:spMkLst>
            <pc:docMk/>
            <pc:sldMk cId="2832345399" sldId="291"/>
            <ac:spMk id="3" creationId="{A104B294-4BA3-4B51-5481-96450C2A2EE1}"/>
          </ac:spMkLst>
        </pc:spChg>
        <pc:spChg chg="mod">
          <ac:chgData name="Scott Schumann" userId="7a6d5442-fcf4-4522-a490-93202a239198" providerId="ADAL" clId="{F5890C6D-A789-4FDD-84B2-7A7CA8C76A3B}" dt="2023-10-30T16:06:14.058" v="42" actId="20577"/>
          <ac:spMkLst>
            <pc:docMk/>
            <pc:sldMk cId="2832345399" sldId="291"/>
            <ac:spMk id="4" creationId="{02F1A3A3-B0A4-EA56-853C-19727F2091C2}"/>
          </ac:spMkLst>
        </pc:spChg>
      </pc:sldChg>
      <pc:sldChg chg="del">
        <pc:chgData name="Scott Schumann" userId="7a6d5442-fcf4-4522-a490-93202a239198" providerId="ADAL" clId="{F5890C6D-A789-4FDD-84B2-7A7CA8C76A3B}" dt="2023-10-30T16:08:17.949" v="278" actId="47"/>
        <pc:sldMkLst>
          <pc:docMk/>
          <pc:sldMk cId="3904437523" sldId="293"/>
        </pc:sldMkLst>
      </pc:sldChg>
      <pc:sldChg chg="del">
        <pc:chgData name="Scott Schumann" userId="7a6d5442-fcf4-4522-a490-93202a239198" providerId="ADAL" clId="{F5890C6D-A789-4FDD-84B2-7A7CA8C76A3B}" dt="2023-10-30T16:08:32.578" v="280" actId="47"/>
        <pc:sldMkLst>
          <pc:docMk/>
          <pc:sldMk cId="3592967637" sldId="294"/>
        </pc:sldMkLst>
      </pc:sldChg>
      <pc:sldChg chg="del">
        <pc:chgData name="Scott Schumann" userId="7a6d5442-fcf4-4522-a490-93202a239198" providerId="ADAL" clId="{F5890C6D-A789-4FDD-84B2-7A7CA8C76A3B}" dt="2023-10-30T16:08:23.349" v="279" actId="47"/>
        <pc:sldMkLst>
          <pc:docMk/>
          <pc:sldMk cId="3575926555" sldId="295"/>
        </pc:sldMkLst>
      </pc:sldChg>
      <pc:sldChg chg="addSp modSp mod">
        <pc:chgData name="Scott Schumann" userId="7a6d5442-fcf4-4522-a490-93202a239198" providerId="ADAL" clId="{F5890C6D-A789-4FDD-84B2-7A7CA8C76A3B}" dt="2023-10-30T16:30:17.908" v="581" actId="404"/>
        <pc:sldMkLst>
          <pc:docMk/>
          <pc:sldMk cId="1826440985" sldId="296"/>
        </pc:sldMkLst>
        <pc:spChg chg="mod">
          <ac:chgData name="Scott Schumann" userId="7a6d5442-fcf4-4522-a490-93202a239198" providerId="ADAL" clId="{F5890C6D-A789-4FDD-84B2-7A7CA8C76A3B}" dt="2023-10-30T16:30:17.908" v="581" actId="404"/>
          <ac:spMkLst>
            <pc:docMk/>
            <pc:sldMk cId="1826440985" sldId="296"/>
            <ac:spMk id="4" creationId="{68F3E853-EEE8-2217-3097-B0B05092BD86}"/>
          </ac:spMkLst>
        </pc:spChg>
        <pc:picChg chg="add mod">
          <ac:chgData name="Scott Schumann" userId="7a6d5442-fcf4-4522-a490-93202a239198" providerId="ADAL" clId="{F5890C6D-A789-4FDD-84B2-7A7CA8C76A3B}" dt="2023-10-30T16:18:24.700" v="327" actId="1076"/>
          <ac:picMkLst>
            <pc:docMk/>
            <pc:sldMk cId="1826440985" sldId="296"/>
            <ac:picMk id="5" creationId="{F8CE97AD-4741-7E9B-46E1-DF898484087E}"/>
          </ac:picMkLst>
        </pc:picChg>
      </pc:sldChg>
      <pc:sldChg chg="addSp delSp modSp mod">
        <pc:chgData name="Scott Schumann" userId="7a6d5442-fcf4-4522-a490-93202a239198" providerId="ADAL" clId="{F5890C6D-A789-4FDD-84B2-7A7CA8C76A3B}" dt="2023-10-30T16:34:02.085" v="911" actId="20577"/>
        <pc:sldMkLst>
          <pc:docMk/>
          <pc:sldMk cId="2106644638" sldId="297"/>
        </pc:sldMkLst>
        <pc:spChg chg="del mod">
          <ac:chgData name="Scott Schumann" userId="7a6d5442-fcf4-4522-a490-93202a239198" providerId="ADAL" clId="{F5890C6D-A789-4FDD-84B2-7A7CA8C76A3B}" dt="2023-10-30T16:20:50.092" v="338"/>
          <ac:spMkLst>
            <pc:docMk/>
            <pc:sldMk cId="2106644638" sldId="297"/>
            <ac:spMk id="2" creationId="{F13F4D7F-511C-C1B9-E4D1-092F9F667C56}"/>
          </ac:spMkLst>
        </pc:spChg>
        <pc:spChg chg="add mod">
          <ac:chgData name="Scott Schumann" userId="7a6d5442-fcf4-4522-a490-93202a239198" providerId="ADAL" clId="{F5890C6D-A789-4FDD-84B2-7A7CA8C76A3B}" dt="2023-10-30T16:34:02.085" v="911" actId="20577"/>
          <ac:spMkLst>
            <pc:docMk/>
            <pc:sldMk cId="2106644638" sldId="297"/>
            <ac:spMk id="8" creationId="{BDCBF779-F5D9-C326-43D8-22785EAF95E3}"/>
          </ac:spMkLst>
        </pc:spChg>
        <pc:picChg chg="add mod">
          <ac:chgData name="Scott Schumann" userId="7a6d5442-fcf4-4522-a490-93202a239198" providerId="ADAL" clId="{F5890C6D-A789-4FDD-84B2-7A7CA8C76A3B}" dt="2023-10-30T16:33:32.368" v="842" actId="14100"/>
          <ac:picMkLst>
            <pc:docMk/>
            <pc:sldMk cId="2106644638" sldId="297"/>
            <ac:picMk id="5" creationId="{A30CE4C7-2837-27B9-BC2C-E9BAEB64D293}"/>
          </ac:picMkLst>
        </pc:picChg>
      </pc:sldChg>
      <pc:sldChg chg="del">
        <pc:chgData name="Scott Schumann" userId="7a6d5442-fcf4-4522-a490-93202a239198" providerId="ADAL" clId="{F5890C6D-A789-4FDD-84B2-7A7CA8C76A3B}" dt="2023-10-30T16:08:36.053" v="282" actId="47"/>
        <pc:sldMkLst>
          <pc:docMk/>
          <pc:sldMk cId="4239889998" sldId="298"/>
        </pc:sldMkLst>
      </pc:sldChg>
      <pc:sldChg chg="del">
        <pc:chgData name="Scott Schumann" userId="7a6d5442-fcf4-4522-a490-93202a239198" providerId="ADAL" clId="{F5890C6D-A789-4FDD-84B2-7A7CA8C76A3B}" dt="2023-10-30T16:08:34.653" v="281" actId="47"/>
        <pc:sldMkLst>
          <pc:docMk/>
          <pc:sldMk cId="98766556" sldId="299"/>
        </pc:sldMkLst>
      </pc:sldChg>
      <pc:sldChg chg="del">
        <pc:chgData name="Scott Schumann" userId="7a6d5442-fcf4-4522-a490-93202a239198" providerId="ADAL" clId="{F5890C6D-A789-4FDD-84B2-7A7CA8C76A3B}" dt="2023-10-30T16:08:50.181" v="287" actId="47"/>
        <pc:sldMkLst>
          <pc:docMk/>
          <pc:sldMk cId="3613626076" sldId="300"/>
        </pc:sldMkLst>
      </pc:sldChg>
      <pc:sldChg chg="modSp mod">
        <pc:chgData name="Scott Schumann" userId="7a6d5442-fcf4-4522-a490-93202a239198" providerId="ADAL" clId="{F5890C6D-A789-4FDD-84B2-7A7CA8C76A3B}" dt="2023-10-30T16:35:11.434" v="930" actId="403"/>
        <pc:sldMkLst>
          <pc:docMk/>
          <pc:sldMk cId="2346718502" sldId="301"/>
        </pc:sldMkLst>
        <pc:spChg chg="mod">
          <ac:chgData name="Scott Schumann" userId="7a6d5442-fcf4-4522-a490-93202a239198" providerId="ADAL" clId="{F5890C6D-A789-4FDD-84B2-7A7CA8C76A3B}" dt="2023-10-30T16:35:11.434" v="930" actId="403"/>
          <ac:spMkLst>
            <pc:docMk/>
            <pc:sldMk cId="2346718502" sldId="301"/>
            <ac:spMk id="5" creationId="{FE6D332D-2395-22E4-ABE4-6FC2DC3214CC}"/>
          </ac:spMkLst>
        </pc:spChg>
      </pc:sldChg>
      <pc:sldChg chg="del">
        <pc:chgData name="Scott Schumann" userId="7a6d5442-fcf4-4522-a490-93202a239198" providerId="ADAL" clId="{F5890C6D-A789-4FDD-84B2-7A7CA8C76A3B}" dt="2023-10-30T16:08:47.594" v="286" actId="47"/>
        <pc:sldMkLst>
          <pc:docMk/>
          <pc:sldMk cId="1872340356" sldId="302"/>
        </pc:sldMkLst>
      </pc:sldChg>
      <pc:sldChg chg="del">
        <pc:chgData name="Scott Schumann" userId="7a6d5442-fcf4-4522-a490-93202a239198" providerId="ADAL" clId="{F5890C6D-A789-4FDD-84B2-7A7CA8C76A3B}" dt="2023-10-30T16:08:46.596" v="285" actId="47"/>
        <pc:sldMkLst>
          <pc:docMk/>
          <pc:sldMk cId="1253162871" sldId="303"/>
        </pc:sldMkLst>
      </pc:sldChg>
      <pc:sldChg chg="del">
        <pc:chgData name="Scott Schumann" userId="7a6d5442-fcf4-4522-a490-93202a239198" providerId="ADAL" clId="{F5890C6D-A789-4FDD-84B2-7A7CA8C76A3B}" dt="2023-10-30T16:08:43.883" v="283" actId="47"/>
        <pc:sldMkLst>
          <pc:docMk/>
          <pc:sldMk cId="3472460032" sldId="312"/>
        </pc:sldMkLst>
      </pc:sldChg>
      <pc:sldChg chg="del">
        <pc:chgData name="Scott Schumann" userId="7a6d5442-fcf4-4522-a490-93202a239198" providerId="ADAL" clId="{F5890C6D-A789-4FDD-84B2-7A7CA8C76A3B}" dt="2023-10-30T16:22:02.645" v="342" actId="47"/>
        <pc:sldMkLst>
          <pc:docMk/>
          <pc:sldMk cId="2295573887" sldId="313"/>
        </pc:sldMkLst>
      </pc:sldChg>
      <pc:sldChg chg="modSp del mod">
        <pc:chgData name="Scott Schumann" userId="7a6d5442-fcf4-4522-a490-93202a239198" providerId="ADAL" clId="{F5890C6D-A789-4FDD-84B2-7A7CA8C76A3B}" dt="2023-10-30T16:23:00.564" v="366" actId="47"/>
        <pc:sldMkLst>
          <pc:docMk/>
          <pc:sldMk cId="4278946172" sldId="316"/>
        </pc:sldMkLst>
        <pc:spChg chg="mod">
          <ac:chgData name="Scott Schumann" userId="7a6d5442-fcf4-4522-a490-93202a239198" providerId="ADAL" clId="{F5890C6D-A789-4FDD-84B2-7A7CA8C76A3B}" dt="2023-10-30T16:22:57.621" v="365" actId="20577"/>
          <ac:spMkLst>
            <pc:docMk/>
            <pc:sldMk cId="4278946172" sldId="316"/>
            <ac:spMk id="3" creationId="{9EE244B0-94D1-2AFB-954C-0307C4E28A5C}"/>
          </ac:spMkLst>
        </pc:spChg>
      </pc:sldChg>
      <pc:sldChg chg="modSp del mod">
        <pc:chgData name="Scott Schumann" userId="7a6d5442-fcf4-4522-a490-93202a239198" providerId="ADAL" clId="{F5890C6D-A789-4FDD-84B2-7A7CA8C76A3B}" dt="2023-10-30T16:19:00.467" v="331" actId="47"/>
        <pc:sldMkLst>
          <pc:docMk/>
          <pc:sldMk cId="2144638830" sldId="325"/>
        </pc:sldMkLst>
        <pc:spChg chg="mod">
          <ac:chgData name="Scott Schumann" userId="7a6d5442-fcf4-4522-a490-93202a239198" providerId="ADAL" clId="{F5890C6D-A789-4FDD-84B2-7A7CA8C76A3B}" dt="2023-10-30T16:18:51.429" v="330" actId="20577"/>
          <ac:spMkLst>
            <pc:docMk/>
            <pc:sldMk cId="2144638830" sldId="325"/>
            <ac:spMk id="3" creationId="{A104B294-4BA3-4B51-5481-96450C2A2EE1}"/>
          </ac:spMkLst>
        </pc:spChg>
        <pc:spChg chg="mod">
          <ac:chgData name="Scott Schumann" userId="7a6d5442-fcf4-4522-a490-93202a239198" providerId="ADAL" clId="{F5890C6D-A789-4FDD-84B2-7A7CA8C76A3B}" dt="2023-10-30T16:06:40.797" v="46" actId="20577"/>
          <ac:spMkLst>
            <pc:docMk/>
            <pc:sldMk cId="2144638830" sldId="325"/>
            <ac:spMk id="4" creationId="{02F1A3A3-B0A4-EA56-853C-19727F2091C2}"/>
          </ac:spMkLst>
        </pc:spChg>
      </pc:sldChg>
      <pc:sldChg chg="del">
        <pc:chgData name="Scott Schumann" userId="7a6d5442-fcf4-4522-a490-93202a239198" providerId="ADAL" clId="{F5890C6D-A789-4FDD-84B2-7A7CA8C76A3B}" dt="2023-10-30T16:08:45.366" v="284" actId="47"/>
        <pc:sldMkLst>
          <pc:docMk/>
          <pc:sldMk cId="307263486" sldId="326"/>
        </pc:sldMkLst>
      </pc:sldChg>
    </pc:docChg>
  </pc:docChgLst>
  <pc:docChgLst>
    <pc:chgData name="Steve Buck" userId="S::sbuck@chicorec.gov::1a5ad4d6-2c5c-409c-983a-a2ffe074f736" providerId="AD" clId="Web-{8B7A4A69-2F9E-2124-B620-08CB3B4797AC}"/>
    <pc:docChg chg="modSld">
      <pc:chgData name="Steve Buck" userId="S::sbuck@chicorec.gov::1a5ad4d6-2c5c-409c-983a-a2ffe074f736" providerId="AD" clId="Web-{8B7A4A69-2F9E-2124-B620-08CB3B4797AC}" dt="2023-11-03T18:03:00.095" v="25" actId="20577"/>
      <pc:docMkLst>
        <pc:docMk/>
      </pc:docMkLst>
      <pc:sldChg chg="modSp">
        <pc:chgData name="Steve Buck" userId="S::sbuck@chicorec.gov::1a5ad4d6-2c5c-409c-983a-a2ffe074f736" providerId="AD" clId="Web-{8B7A4A69-2F9E-2124-B620-08CB3B4797AC}" dt="2023-11-03T18:03:00.095" v="25" actId="20577"/>
        <pc:sldMkLst>
          <pc:docMk/>
          <pc:sldMk cId="1621667888" sldId="290"/>
        </pc:sldMkLst>
        <pc:spChg chg="mod">
          <ac:chgData name="Steve Buck" userId="S::sbuck@chicorec.gov::1a5ad4d6-2c5c-409c-983a-a2ffe074f736" providerId="AD" clId="Web-{8B7A4A69-2F9E-2124-B620-08CB3B4797AC}" dt="2023-11-03T18:03:00.095" v="25" actId="20577"/>
          <ac:spMkLst>
            <pc:docMk/>
            <pc:sldMk cId="1621667888" sldId="290"/>
            <ac:spMk id="14" creationId="{D8D1D0C4-028E-5E08-BF30-25059B084BE4}"/>
          </ac:spMkLst>
        </pc:spChg>
      </pc:sldChg>
      <pc:sldChg chg="addSp delSp">
        <pc:chgData name="Steve Buck" userId="S::sbuck@chicorec.gov::1a5ad4d6-2c5c-409c-983a-a2ffe074f736" providerId="AD" clId="Web-{8B7A4A69-2F9E-2124-B620-08CB3B4797AC}" dt="2023-11-03T18:02:57.001" v="9"/>
        <pc:sldMkLst>
          <pc:docMk/>
          <pc:sldMk cId="2106644638" sldId="297"/>
        </pc:sldMkLst>
        <pc:picChg chg="add del">
          <ac:chgData name="Steve Buck" userId="S::sbuck@chicorec.gov::1a5ad4d6-2c5c-409c-983a-a2ffe074f736" providerId="AD" clId="Web-{8B7A4A69-2F9E-2124-B620-08CB3B4797AC}" dt="2023-11-03T18:02:57.001" v="9"/>
          <ac:picMkLst>
            <pc:docMk/>
            <pc:sldMk cId="2106644638" sldId="297"/>
            <ac:picMk id="5" creationId="{A30CE4C7-2837-27B9-BC2C-E9BAEB64D2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DC50-3484-4D14-A52B-978E68C74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34677-2A49-483A-AA50-F48B8F8A6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53ED3-F765-494A-BB2B-30F662FE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17A64-427B-4DF6-9CB0-5B2CE773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07638-78C4-4DBD-9562-79CFCD05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3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9828B-700C-4A10-9BF9-865EE8BF8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ABC7A-F7DE-4724-AB1E-98204DA9B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D1F0D-729C-4F8E-9222-A7385A78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924F4-C362-49A2-B438-522991E1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AAC3E-082D-470C-B584-29BE420C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56238F-9804-450B-AAB3-4694E7F5D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18402-CBEE-4BD9-B83C-1A9D796F9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B6D9A-8D12-4083-AC4B-0D3F4E69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6D663-D33B-44DB-B3B7-8211D04F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860ED-0C44-411E-9FCD-492942A9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6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7B6D-22EB-414D-85EA-0049BA25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7FAC4-DAB9-48A2-BF72-F2E0B125C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EAEB0-5008-4226-9D62-9A918E52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B609F-0248-44CA-A64C-B23B2FD3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5B390-5FAF-40D8-82C7-C36330B8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6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9899-006F-47E3-9718-0FEB5D30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C06D4-BC05-4C34-B1C5-341B3481A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2FA2A-D9F8-423A-8559-E10CDB25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24917-A609-4BA9-8B43-3835208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8F1D3-8D89-4E33-940E-446DB467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9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9DC0-3B9A-4865-84E8-23CAE074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3B2F2-D279-473E-AC3C-93FAA155C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849A7-DC95-4F7E-993C-108AA3733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CAB2D-23E5-44E1-B52C-5B7FC690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80F41-F3EE-49AE-BE9A-9AEF0ED0C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ED544-861E-43F9-9E6B-458459F2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6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3F64-8703-4396-A568-540CED17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4C913-758E-4CDD-8BB9-40EEAE7E9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C6D00-1A46-46DE-8118-C6F37856E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56DAE-71D9-491F-BF43-F1013A86D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C231F-2031-452D-A51D-02D4BA410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619A9E-9D9E-4360-8ABF-91FF4969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15C51F-893B-4773-A8EE-D37A01AB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DA479-0ED3-460A-9380-79923076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3A64-8CC1-4D03-88D0-B547054E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935D7-ACD8-4878-AD02-CAE1C94A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901C7-A2EA-4E2D-ADD2-54F92127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2C124-1374-4714-8182-D6CEBF44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0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114CB-7E14-45FB-BC36-D4149D4FB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4F6D7-40DF-48E4-A5E7-4E24D635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CF143-5761-478C-9D0A-969F1168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0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1BC6B-53DE-4679-B591-A095E645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E709-5DFD-40B5-A59C-C2C2F77F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F2967-81CE-47ED-96E3-869ED21F2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A0AD6-9252-4D91-BBE9-3109A9F1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2F64E-5078-49E6-B484-C1ED6F6A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E04B8-460D-4D0C-926A-84244048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3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A57C-5E6B-4B0E-BA21-661A27FC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4D223-BA6F-4832-9169-53C4DC277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B8CCC-D036-46FE-991C-55B2BE7C5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87C6B-F8CB-4412-BD8B-A967CA62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A2E22-AA8B-4A56-B1E6-07D30084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F81AC-8FA3-435C-8037-6E829542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6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906ED-392A-4AB8-BCD9-29EDBA36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96B55-CA06-4C4D-8B29-3CCAAEA7A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A978F-2393-45AF-A196-223BF6238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08074-7D2A-424C-B791-570078047B7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03A83-A482-4FFB-BA4D-4F433C945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91B0F-B757-4B04-ABAA-1FD332D58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0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clothing, person&#10;&#10;Description automatically generated">
            <a:extLst>
              <a:ext uri="{FF2B5EF4-FFF2-40B4-BE49-F238E27FC236}">
                <a16:creationId xmlns:a16="http://schemas.microsoft.com/office/drawing/2014/main" id="{49BD173D-9482-38BE-9194-EF99655AC2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080D8-B202-5E93-2FAC-C6ADCFECC53D}"/>
              </a:ext>
            </a:extLst>
          </p:cNvPr>
          <p:cNvSpPr/>
          <p:nvPr/>
        </p:nvSpPr>
        <p:spPr>
          <a:xfrm>
            <a:off x="-59374" y="0"/>
            <a:ext cx="12192000" cy="6858000"/>
          </a:xfrm>
          <a:prstGeom prst="rect">
            <a:avLst/>
          </a:prstGeom>
          <a:solidFill>
            <a:srgbClr val="006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53A812-7191-CB65-22C1-679F25C64AA8}"/>
              </a:ext>
            </a:extLst>
          </p:cNvPr>
          <p:cNvGrpSpPr/>
          <p:nvPr/>
        </p:nvGrpSpPr>
        <p:grpSpPr>
          <a:xfrm>
            <a:off x="661738" y="2903581"/>
            <a:ext cx="9985598" cy="2585324"/>
            <a:chOff x="661738" y="2842254"/>
            <a:chExt cx="9985598" cy="258532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104B294-4BA3-4B51-5481-96450C2A2EE1}"/>
                </a:ext>
              </a:extLst>
            </p:cNvPr>
            <p:cNvSpPr txBox="1"/>
            <p:nvPr/>
          </p:nvSpPr>
          <p:spPr>
            <a:xfrm>
              <a:off x="661738" y="2842254"/>
              <a:ext cx="9985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solidFill>
                    <a:schemeClr val="bg1"/>
                  </a:solidFill>
                  <a:latin typeface="Bree Serif" panose="02000503040000020004" pitchFamily="2" charset="0"/>
                </a:rPr>
                <a:t>Henshaw Park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F1A3A3-B0A4-EA56-853C-19727F2091C2}"/>
                </a:ext>
              </a:extLst>
            </p:cNvPr>
            <p:cNvSpPr txBox="1"/>
            <p:nvPr/>
          </p:nvSpPr>
          <p:spPr>
            <a:xfrm>
              <a:off x="661738" y="4042583"/>
              <a:ext cx="53748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Raleway" panose="020B0503030101060003" pitchFamily="34" charset="0"/>
                </a:rPr>
                <a:t>Community Input Session</a:t>
              </a:r>
            </a:p>
            <a:p>
              <a:r>
                <a:rPr lang="en-US" sz="2800">
                  <a:solidFill>
                    <a:schemeClr val="bg1"/>
                  </a:solidFill>
                  <a:latin typeface="Raleway" panose="020B0503030101060003" pitchFamily="34" charset="0"/>
                </a:rPr>
                <a:t>November 2, 2023</a:t>
              </a:r>
            </a:p>
            <a:p>
              <a:endParaRPr lang="en-US" sz="280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34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playground, person, clothing&#10;&#10;Description automatically generated">
            <a:extLst>
              <a:ext uri="{FF2B5EF4-FFF2-40B4-BE49-F238E27FC236}">
                <a16:creationId xmlns:a16="http://schemas.microsoft.com/office/drawing/2014/main" id="{5CCC36A2-BB70-5FC4-84B1-06DC94A03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06" r="26263"/>
          <a:stretch/>
        </p:blipFill>
        <p:spPr>
          <a:xfrm>
            <a:off x="-348916" y="-288758"/>
            <a:ext cx="3248526" cy="3838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FA93AC-6867-547B-7E1D-C443E8A4ABAB}"/>
              </a:ext>
            </a:extLst>
          </p:cNvPr>
          <p:cNvSpPr/>
          <p:nvPr/>
        </p:nvSpPr>
        <p:spPr>
          <a:xfrm>
            <a:off x="-348916" y="3705726"/>
            <a:ext cx="3248526" cy="2478506"/>
          </a:xfrm>
          <a:prstGeom prst="roundRect">
            <a:avLst>
              <a:gd name="adj" fmla="val 11327"/>
            </a:avLst>
          </a:prstGeom>
          <a:solidFill>
            <a:srgbClr val="006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BFE67-C769-48CC-A157-005ACE88CADD}"/>
              </a:ext>
            </a:extLst>
          </p:cNvPr>
          <p:cNvSpPr txBox="1"/>
          <p:nvPr/>
        </p:nvSpPr>
        <p:spPr>
          <a:xfrm>
            <a:off x="3322721" y="529389"/>
            <a:ext cx="6937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363C3A"/>
                </a:solidFill>
                <a:latin typeface="Bree Serif" panose="02000503040000020004" pitchFamily="2" charset="0"/>
              </a:rPr>
              <a:t>We want to hear from you!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D1D0C4-028E-5E08-BF30-25059B084BE4}"/>
              </a:ext>
            </a:extLst>
          </p:cNvPr>
          <p:cNvSpPr txBox="1"/>
          <p:nvPr/>
        </p:nvSpPr>
        <p:spPr>
          <a:xfrm>
            <a:off x="3690268" y="1471941"/>
            <a:ext cx="7090610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363C3A"/>
                </a:solidFill>
                <a:latin typeface="Raleway" panose="020B0503030101060003" pitchFamily="34" charset="0"/>
              </a:rPr>
              <a:t>What sort of park amenities are you interested in?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363C3A"/>
                </a:solidFill>
                <a:latin typeface="Raleway" panose="020B0503030101060003" pitchFamily="34" charset="0"/>
              </a:rPr>
              <a:t>Paths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363C3A"/>
                </a:solidFill>
                <a:latin typeface="Raleway" panose="020B0503030101060003" pitchFamily="34" charset="0"/>
              </a:rPr>
              <a:t>Playgrounds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363C3A"/>
                </a:solidFill>
                <a:latin typeface="Raleway" panose="020B0503030101060003" pitchFamily="34" charset="0"/>
              </a:rPr>
              <a:t>Trees and landscaping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363C3A"/>
                </a:solidFill>
                <a:latin typeface="Raleway" panose="020B0503030101060003" pitchFamily="34" charset="0"/>
              </a:rPr>
              <a:t>Themes?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363C3A"/>
                </a:solidFill>
                <a:latin typeface="Raleway" panose="020B0503030101060003" pitchFamily="34" charset="0"/>
              </a:rPr>
              <a:t>Natural, modern, etc…?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363C3A"/>
                </a:solidFill>
                <a:latin typeface="Raleway" panose="020B0503030101060003" pitchFamily="34" charset="0"/>
              </a:rPr>
              <a:t>Shade?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363C3A"/>
                </a:solidFill>
                <a:latin typeface="Raleway" panose="020B0503030101060003" pitchFamily="34" charset="0"/>
              </a:rPr>
              <a:t>Access points?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363C3A"/>
                </a:solidFill>
                <a:latin typeface="Raleway"/>
              </a:rPr>
              <a:t>Bathrooms?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363C3A"/>
                </a:solidFill>
                <a:latin typeface="Raleway" panose="020B0503030101060003" pitchFamily="34" charset="0"/>
              </a:rPr>
              <a:t>What other ideas do you have?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0D0A35-1834-0613-8739-247479B4694E}"/>
              </a:ext>
            </a:extLst>
          </p:cNvPr>
          <p:cNvSpPr/>
          <p:nvPr/>
        </p:nvSpPr>
        <p:spPr>
          <a:xfrm>
            <a:off x="-348916" y="6340642"/>
            <a:ext cx="3248526" cy="854242"/>
          </a:xfrm>
          <a:prstGeom prst="roundRect">
            <a:avLst>
              <a:gd name="adj" fmla="val 24003"/>
            </a:avLst>
          </a:prstGeom>
          <a:solidFill>
            <a:srgbClr val="438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6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CC36A2-BB70-5FC4-84B1-06DC94A03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72" r="21772"/>
          <a:stretch/>
        </p:blipFill>
        <p:spPr>
          <a:xfrm>
            <a:off x="-348916" y="-288758"/>
            <a:ext cx="3248526" cy="3838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FA93AC-6867-547B-7E1D-C443E8A4ABAB}"/>
              </a:ext>
            </a:extLst>
          </p:cNvPr>
          <p:cNvSpPr/>
          <p:nvPr/>
        </p:nvSpPr>
        <p:spPr>
          <a:xfrm>
            <a:off x="-348915" y="3705726"/>
            <a:ext cx="3248526" cy="2478506"/>
          </a:xfrm>
          <a:prstGeom prst="roundRect">
            <a:avLst>
              <a:gd name="adj" fmla="val 11327"/>
            </a:avLst>
          </a:prstGeom>
          <a:solidFill>
            <a:srgbClr val="438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76D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76CAB3-3E8F-FC33-CF30-8ECCC45D2A60}"/>
              </a:ext>
            </a:extLst>
          </p:cNvPr>
          <p:cNvSpPr/>
          <p:nvPr/>
        </p:nvSpPr>
        <p:spPr>
          <a:xfrm>
            <a:off x="-348916" y="6340642"/>
            <a:ext cx="3248526" cy="854242"/>
          </a:xfrm>
          <a:prstGeom prst="roundRect">
            <a:avLst>
              <a:gd name="adj" fmla="val 24003"/>
            </a:avLst>
          </a:prstGeom>
          <a:solidFill>
            <a:srgbClr val="5E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76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3E853-EEE8-2217-3097-B0B05092BD86}"/>
              </a:ext>
            </a:extLst>
          </p:cNvPr>
          <p:cNvSpPr txBox="1"/>
          <p:nvPr/>
        </p:nvSpPr>
        <p:spPr>
          <a:xfrm>
            <a:off x="4134332" y="344385"/>
            <a:ext cx="6159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363C3A"/>
                </a:solidFill>
                <a:latin typeface="Bree Serif" panose="02000503040000020004" pitchFamily="2" charset="0"/>
              </a:rPr>
              <a:t>Henshaw Park Site</a:t>
            </a:r>
          </a:p>
          <a:p>
            <a:pPr algn="ctr"/>
            <a:r>
              <a:rPr lang="en-US" sz="2400">
                <a:solidFill>
                  <a:srgbClr val="363C3A"/>
                </a:solidFill>
                <a:latin typeface="Bree Serif" panose="02000503040000020004" pitchFamily="2" charset="0"/>
              </a:rPr>
              <a:t>5.5 acres</a:t>
            </a:r>
          </a:p>
          <a:p>
            <a:endParaRPr lang="en-US">
              <a:solidFill>
                <a:srgbClr val="363C3A"/>
              </a:solidFill>
              <a:latin typeface="Raleway" panose="020B0503030101060003" pitchFamily="34" charset="0"/>
            </a:endParaRPr>
          </a:p>
          <a:p>
            <a:endParaRPr lang="en-US">
              <a:solidFill>
                <a:srgbClr val="363C3A"/>
              </a:solidFill>
              <a:latin typeface="Raleway" panose="020B05030301010600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E97AD-4741-7E9B-46E1-DF8984840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589" y="1446209"/>
            <a:ext cx="7517212" cy="50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CC36A2-BB70-5FC4-84B1-06DC94A03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7" r="21787"/>
          <a:stretch/>
        </p:blipFill>
        <p:spPr>
          <a:xfrm>
            <a:off x="-348916" y="1052609"/>
            <a:ext cx="3248526" cy="3838074"/>
          </a:xfrm>
          <a:prstGeom prst="roundRect">
            <a:avLst>
              <a:gd name="adj" fmla="val 115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FFA93AC-6867-547B-7E1D-C443E8A4ABAB}"/>
              </a:ext>
            </a:extLst>
          </p:cNvPr>
          <p:cNvSpPr/>
          <p:nvPr/>
        </p:nvSpPr>
        <p:spPr>
          <a:xfrm>
            <a:off x="-348915" y="-186644"/>
            <a:ext cx="3248526" cy="1040578"/>
          </a:xfrm>
          <a:prstGeom prst="flowChartAlternateProcess">
            <a:avLst/>
          </a:prstGeom>
          <a:solidFill>
            <a:srgbClr val="63B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BF29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F44FF4D-527A-22F2-B78F-7CBB6E1EA59A}"/>
              </a:ext>
            </a:extLst>
          </p:cNvPr>
          <p:cNvSpPr/>
          <p:nvPr/>
        </p:nvSpPr>
        <p:spPr>
          <a:xfrm>
            <a:off x="-348916" y="5089357"/>
            <a:ext cx="3248526" cy="1961147"/>
          </a:xfrm>
          <a:prstGeom prst="roundRect">
            <a:avLst>
              <a:gd name="adj" fmla="val 17823"/>
            </a:avLst>
          </a:prstGeom>
          <a:solidFill>
            <a:srgbClr val="E8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BF29"/>
              </a:solidFill>
            </a:endParaRPr>
          </a:p>
        </p:txBody>
      </p:sp>
      <p:pic>
        <p:nvPicPr>
          <p:cNvPr id="5" name="Picture 4" descr="A qr code with a tree and a river&#10;&#10;Description automatically generated">
            <a:extLst>
              <a:ext uri="{FF2B5EF4-FFF2-40B4-BE49-F238E27FC236}">
                <a16:creationId xmlns:a16="http://schemas.microsoft.com/office/drawing/2014/main" id="{A30CE4C7-2837-27B9-BC2C-E9BAEB64D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813" y="4254434"/>
            <a:ext cx="2521494" cy="2521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CBF779-F5D9-C326-43D8-22785EAF95E3}"/>
              </a:ext>
            </a:extLst>
          </p:cNvPr>
          <p:cNvSpPr txBox="1"/>
          <p:nvPr/>
        </p:nvSpPr>
        <p:spPr>
          <a:xfrm>
            <a:off x="3269852" y="618264"/>
            <a:ext cx="84947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363C3A"/>
                </a:solidFill>
                <a:latin typeface="Bree Serif" panose="02000503040000020004" pitchFamily="2" charset="0"/>
              </a:rPr>
              <a:t>Share your thoughts with us.</a:t>
            </a:r>
            <a:br>
              <a:rPr lang="en-US" sz="3200">
                <a:solidFill>
                  <a:srgbClr val="363C3A"/>
                </a:solidFill>
                <a:latin typeface="Bree Serif" panose="02000503040000020004" pitchFamily="2" charset="0"/>
              </a:rPr>
            </a:br>
            <a:endParaRPr lang="en-US" sz="3200">
              <a:solidFill>
                <a:srgbClr val="363C3A"/>
              </a:solidFill>
              <a:latin typeface="Bree Serif" panose="0200050304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363C3A"/>
                </a:solidFill>
                <a:latin typeface="Raleway" pitchFamily="2" charset="0"/>
              </a:rPr>
              <a:t>Input Boards are around the room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363C3A"/>
                </a:solidFill>
                <a:latin typeface="Raleway" pitchFamily="2" charset="0"/>
              </a:rPr>
              <a:t>Please share the online link below for your neighbors that could not attend this evening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363C3A"/>
                </a:solidFill>
                <a:latin typeface="Raleway" pitchFamily="2" charset="0"/>
              </a:rPr>
              <a:t>Survey link will remain open until February, 2024</a:t>
            </a:r>
          </a:p>
          <a:p>
            <a:endParaRPr lang="en-US">
              <a:solidFill>
                <a:srgbClr val="363C3A"/>
              </a:solidFill>
              <a:latin typeface="Raleway" pitchFamily="2" charset="0"/>
            </a:endParaRPr>
          </a:p>
          <a:p>
            <a:endParaRPr lang="en-US" sz="2400">
              <a:solidFill>
                <a:srgbClr val="363C3A"/>
              </a:solidFill>
              <a:latin typeface="Raleway" pitchFamily="2" charset="0"/>
            </a:endParaRPr>
          </a:p>
          <a:p>
            <a:endParaRPr lang="en-US">
              <a:solidFill>
                <a:srgbClr val="363C3A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4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CC36A2-BB70-5FC4-84B1-06DC94A03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72" r="21772"/>
          <a:stretch/>
        </p:blipFill>
        <p:spPr>
          <a:xfrm>
            <a:off x="-348916" y="1052609"/>
            <a:ext cx="3248526" cy="3838074"/>
          </a:xfrm>
          <a:prstGeom prst="roundRect">
            <a:avLst>
              <a:gd name="adj" fmla="val 12593"/>
            </a:avLst>
          </a:prstGeom>
          <a:ln>
            <a:noFill/>
          </a:ln>
          <a:effectLst/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FFA93AC-6867-547B-7E1D-C443E8A4ABAB}"/>
              </a:ext>
            </a:extLst>
          </p:cNvPr>
          <p:cNvSpPr/>
          <p:nvPr/>
        </p:nvSpPr>
        <p:spPr>
          <a:xfrm>
            <a:off x="-348915" y="-186644"/>
            <a:ext cx="3248526" cy="1040578"/>
          </a:xfrm>
          <a:prstGeom prst="flowChartAlternateProcess">
            <a:avLst/>
          </a:prstGeom>
          <a:solidFill>
            <a:srgbClr val="5E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BF29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545F7D-F7AC-5FD0-504E-1F87F7B04D03}"/>
              </a:ext>
            </a:extLst>
          </p:cNvPr>
          <p:cNvSpPr/>
          <p:nvPr/>
        </p:nvSpPr>
        <p:spPr>
          <a:xfrm>
            <a:off x="-348916" y="5089357"/>
            <a:ext cx="3248526" cy="1961147"/>
          </a:xfrm>
          <a:prstGeom prst="roundRect">
            <a:avLst>
              <a:gd name="adj" fmla="val 17823"/>
            </a:avLst>
          </a:prstGeom>
          <a:solidFill>
            <a:srgbClr val="438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BF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D332D-2395-22E4-ABE4-6FC2DC3214CC}"/>
              </a:ext>
            </a:extLst>
          </p:cNvPr>
          <p:cNvSpPr txBox="1"/>
          <p:nvPr/>
        </p:nvSpPr>
        <p:spPr>
          <a:xfrm>
            <a:off x="4240814" y="1052609"/>
            <a:ext cx="6159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363C3A"/>
                </a:solidFill>
                <a:latin typeface="Bree Serif" panose="02000503040000020004" pitchFamily="2" charset="0"/>
              </a:rPr>
              <a:t>Questions?</a:t>
            </a:r>
          </a:p>
          <a:p>
            <a:endParaRPr lang="en-US">
              <a:solidFill>
                <a:srgbClr val="363C3A"/>
              </a:solidFill>
              <a:latin typeface="Raleway" panose="020B0503030101060003" pitchFamily="34" charset="0"/>
            </a:endParaRPr>
          </a:p>
          <a:p>
            <a:endParaRPr lang="en-US" sz="2400">
              <a:solidFill>
                <a:srgbClr val="363C3A"/>
              </a:solidFill>
              <a:latin typeface="Raleway" panose="020B0503030101060003" pitchFamily="34" charset="0"/>
            </a:endParaRPr>
          </a:p>
          <a:p>
            <a:endParaRPr lang="en-US">
              <a:solidFill>
                <a:srgbClr val="363C3A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1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080D8-B202-5E93-2FAC-C6ADCFECC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76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4B294-4BA3-4B51-5481-96450C2A2EE1}"/>
              </a:ext>
            </a:extLst>
          </p:cNvPr>
          <p:cNvSpPr txBox="1"/>
          <p:nvPr/>
        </p:nvSpPr>
        <p:spPr>
          <a:xfrm>
            <a:off x="661738" y="2828836"/>
            <a:ext cx="6485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  <a:latin typeface="Bree Serif" panose="02000503040000020004" pitchFamily="2" charset="0"/>
              </a:rPr>
              <a:t>Thank you!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8D64540-4C2E-687B-8303-5A30ABD29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1736" y="1941501"/>
            <a:ext cx="3827295" cy="29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47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71b3d7-c136-4eb1-b127-f8ad9afe0663">
      <Terms xmlns="http://schemas.microsoft.com/office/infopath/2007/PartnerControls"/>
    </lcf76f155ced4ddcb4097134ff3c332f>
    <TaxCatchAll xmlns="734e3d08-f3d4-488b-bee2-156063dc95bd" xsi:nil="true"/>
    <SharedWithUsers xmlns="734e3d08-f3d4-488b-bee2-156063dc95bd">
      <UserInfo>
        <DisplayName>Steve Buck</DisplayName>
        <AccountId>24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D00536444DA64EA42E37599A3F290A" ma:contentTypeVersion="18" ma:contentTypeDescription="Create a new document." ma:contentTypeScope="" ma:versionID="a1441070f090cf577210cfba985cf0b1">
  <xsd:schema xmlns:xsd="http://www.w3.org/2001/XMLSchema" xmlns:xs="http://www.w3.org/2001/XMLSchema" xmlns:p="http://schemas.microsoft.com/office/2006/metadata/properties" xmlns:ns2="6671b3d7-c136-4eb1-b127-f8ad9afe0663" xmlns:ns3="734e3d08-f3d4-488b-bee2-156063dc95bd" targetNamespace="http://schemas.microsoft.com/office/2006/metadata/properties" ma:root="true" ma:fieldsID="75dd14cc7db981b8459ec899a405bb36" ns2:_="" ns3:_="">
    <xsd:import namespace="6671b3d7-c136-4eb1-b127-f8ad9afe0663"/>
    <xsd:import namespace="734e3d08-f3d4-488b-bee2-156063dc95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1b3d7-c136-4eb1-b127-f8ad9afe0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034fcb-ba77-4cba-bce0-3bfbc4c150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e3d08-f3d4-488b-bee2-156063dc95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76952f-d0cd-4595-a4a4-8cd4c924bad1}" ma:internalName="TaxCatchAll" ma:showField="CatchAllData" ma:web="734e3d08-f3d4-488b-bee2-156063dc95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D190E6-928B-4528-BE84-BAF15AFE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4D8250-D2CB-41A6-B3D4-B58D6B1F3E98}">
  <ds:schemaRefs>
    <ds:schemaRef ds:uri="6671b3d7-c136-4eb1-b127-f8ad9afe0663"/>
    <ds:schemaRef ds:uri="734e3d08-f3d4-488b-bee2-156063dc95bd"/>
    <ds:schemaRef ds:uri="990755c6-c153-4d0a-ac37-79373138ecf7"/>
    <ds:schemaRef ds:uri="c5fc29de-6f6c-4354-a44f-b0971a849b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418B65-CCE7-448E-90EA-8603D353B2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1b3d7-c136-4eb1-b127-f8ad9afe0663"/>
    <ds:schemaRef ds:uri="734e3d08-f3d4-488b-bee2-156063dc95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Bree Serif</vt:lpstr>
      <vt:lpstr>Calibri</vt:lpstr>
      <vt:lpstr>Calibri Light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Horne</dc:creator>
  <cp:lastModifiedBy>Scott Schumann</cp:lastModifiedBy>
  <cp:revision>1</cp:revision>
  <dcterms:created xsi:type="dcterms:W3CDTF">2020-01-08T19:08:38Z</dcterms:created>
  <dcterms:modified xsi:type="dcterms:W3CDTF">2024-04-22T22:51:45Z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0x010100BBD00536444DA64EA42E37599A3F290A</vt:lpwstr>
  </property>
</Properties>
</file>