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91" r:id="rId6"/>
    <p:sldId id="290" r:id="rId7"/>
    <p:sldId id="296" r:id="rId8"/>
    <p:sldId id="323" r:id="rId9"/>
    <p:sldId id="297" r:id="rId10"/>
    <p:sldId id="301" r:id="rId11"/>
    <p:sldId id="319" r:id="rId12"/>
    <p:sldId id="320" r:id="rId13"/>
    <p:sldId id="298" r:id="rId14"/>
    <p:sldId id="321" r:id="rId15"/>
    <p:sldId id="322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33E"/>
    <a:srgbClr val="00676D"/>
    <a:srgbClr val="044A18"/>
    <a:srgbClr val="0B7452"/>
    <a:srgbClr val="FE0000"/>
    <a:srgbClr val="363C3A"/>
    <a:srgbClr val="009CA6"/>
    <a:srgbClr val="5EC5B7"/>
    <a:srgbClr val="EDBF29"/>
    <a:srgbClr val="63B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Horne" userId="S::khorne@chicorec.gov::43368581-cccc-4672-9a81-b0598c143523" providerId="AD" clId="Web-{0C402B31-6A00-DA7F-3597-E6CEDA95ECC9}"/>
    <pc:docChg chg="delSld modSld">
      <pc:chgData name="Kelsey Horne" userId="S::khorne@chicorec.gov::43368581-cccc-4672-9a81-b0598c143523" providerId="AD" clId="Web-{0C402B31-6A00-DA7F-3597-E6CEDA95ECC9}" dt="2024-04-24T15:22:23.049" v="3" actId="20577"/>
      <pc:docMkLst>
        <pc:docMk/>
      </pc:docMkLst>
      <pc:sldChg chg="del">
        <pc:chgData name="Kelsey Horne" userId="S::khorne@chicorec.gov::43368581-cccc-4672-9a81-b0598c143523" providerId="AD" clId="Web-{0C402B31-6A00-DA7F-3597-E6CEDA95ECC9}" dt="2024-04-24T15:21:41.861" v="1"/>
        <pc:sldMkLst>
          <pc:docMk/>
          <pc:sldMk cId="98766556" sldId="299"/>
        </pc:sldMkLst>
      </pc:sldChg>
      <pc:sldChg chg="modSp">
        <pc:chgData name="Kelsey Horne" userId="S::khorne@chicorec.gov::43368581-cccc-4672-9a81-b0598c143523" providerId="AD" clId="Web-{0C402B31-6A00-DA7F-3597-E6CEDA95ECC9}" dt="2024-04-24T15:22:23.049" v="3" actId="20577"/>
        <pc:sldMkLst>
          <pc:docMk/>
          <pc:sldMk cId="27687639" sldId="321"/>
        </pc:sldMkLst>
        <pc:spChg chg="mod">
          <ac:chgData name="Kelsey Horne" userId="S::khorne@chicorec.gov::43368581-cccc-4672-9a81-b0598c143523" providerId="AD" clId="Web-{0C402B31-6A00-DA7F-3597-E6CEDA95ECC9}" dt="2024-04-24T15:22:23.049" v="3" actId="20577"/>
          <ac:spMkLst>
            <pc:docMk/>
            <pc:sldMk cId="27687639" sldId="321"/>
            <ac:spMk id="5" creationId="{9AEFC44C-7526-6185-748F-1BD14747E031}"/>
          </ac:spMkLst>
        </pc:spChg>
      </pc:sldChg>
    </pc:docChg>
  </pc:docChgLst>
  <pc:docChgLst>
    <pc:chgData name="Holli Drobny" userId="e0838abf-7e71-463c-aec7-22ffcec088fc" providerId="ADAL" clId="{EB3222FF-DECD-460A-8C0F-EE8AD3FDCEFC}"/>
    <pc:docChg chg="undo redo custSel modSld">
      <pc:chgData name="Holli Drobny" userId="e0838abf-7e71-463c-aec7-22ffcec088fc" providerId="ADAL" clId="{EB3222FF-DECD-460A-8C0F-EE8AD3FDCEFC}" dt="2024-04-24T19:08:37.401" v="33" actId="2711"/>
      <pc:docMkLst>
        <pc:docMk/>
      </pc:docMkLst>
      <pc:sldChg chg="modSp mod">
        <pc:chgData name="Holli Drobny" userId="e0838abf-7e71-463c-aec7-22ffcec088fc" providerId="ADAL" clId="{EB3222FF-DECD-460A-8C0F-EE8AD3FDCEFC}" dt="2024-04-24T19:05:48.503" v="10" actId="1076"/>
        <pc:sldMkLst>
          <pc:docMk/>
          <pc:sldMk cId="1621667888" sldId="290"/>
        </pc:sldMkLst>
        <pc:spChg chg="mod">
          <ac:chgData name="Holli Drobny" userId="e0838abf-7e71-463c-aec7-22ffcec088fc" providerId="ADAL" clId="{EB3222FF-DECD-460A-8C0F-EE8AD3FDCEFC}" dt="2024-04-24T19:05:48.503" v="10" actId="1076"/>
          <ac:spMkLst>
            <pc:docMk/>
            <pc:sldMk cId="1621667888" sldId="290"/>
            <ac:spMk id="10" creationId="{DA7BFE67-C769-48CC-A157-005ACE88CADD}"/>
          </ac:spMkLst>
        </pc:spChg>
      </pc:sldChg>
      <pc:sldChg chg="modSp mod">
        <pc:chgData name="Holli Drobny" userId="e0838abf-7e71-463c-aec7-22ffcec088fc" providerId="ADAL" clId="{EB3222FF-DECD-460A-8C0F-EE8AD3FDCEFC}" dt="2024-04-24T19:06:40.911" v="12" actId="2711"/>
        <pc:sldMkLst>
          <pc:docMk/>
          <pc:sldMk cId="2106644638" sldId="297"/>
        </pc:sldMkLst>
        <pc:spChg chg="mod">
          <ac:chgData name="Holli Drobny" userId="e0838abf-7e71-463c-aec7-22ffcec088fc" providerId="ADAL" clId="{EB3222FF-DECD-460A-8C0F-EE8AD3FDCEFC}" dt="2024-04-24T19:06:40.911" v="12" actId="2711"/>
          <ac:spMkLst>
            <pc:docMk/>
            <pc:sldMk cId="2106644638" sldId="297"/>
            <ac:spMk id="8" creationId="{BDCBF779-F5D9-C326-43D8-22785EAF95E3}"/>
          </ac:spMkLst>
        </pc:spChg>
      </pc:sldChg>
      <pc:sldChg chg="modSp mod">
        <pc:chgData name="Holli Drobny" userId="e0838abf-7e71-463c-aec7-22ffcec088fc" providerId="ADAL" clId="{EB3222FF-DECD-460A-8C0F-EE8AD3FDCEFC}" dt="2024-04-24T19:07:52.234" v="25" actId="2711"/>
        <pc:sldMkLst>
          <pc:docMk/>
          <pc:sldMk cId="4239889998" sldId="298"/>
        </pc:sldMkLst>
        <pc:spChg chg="mod">
          <ac:chgData name="Holli Drobny" userId="e0838abf-7e71-463c-aec7-22ffcec088fc" providerId="ADAL" clId="{EB3222FF-DECD-460A-8C0F-EE8AD3FDCEFC}" dt="2024-04-24T19:07:52.234" v="25" actId="2711"/>
          <ac:spMkLst>
            <pc:docMk/>
            <pc:sldMk cId="4239889998" sldId="298"/>
            <ac:spMk id="8" creationId="{902D1FDD-AF36-9273-ADAF-F3D930FC224F}"/>
          </ac:spMkLst>
        </pc:spChg>
      </pc:sldChg>
      <pc:sldChg chg="modSp mod">
        <pc:chgData name="Holli Drobny" userId="e0838abf-7e71-463c-aec7-22ffcec088fc" providerId="ADAL" clId="{EB3222FF-DECD-460A-8C0F-EE8AD3FDCEFC}" dt="2024-04-24T19:06:53.125" v="14" actId="2711"/>
        <pc:sldMkLst>
          <pc:docMk/>
          <pc:sldMk cId="2346718502" sldId="301"/>
        </pc:sldMkLst>
        <pc:spChg chg="mod">
          <ac:chgData name="Holli Drobny" userId="e0838abf-7e71-463c-aec7-22ffcec088fc" providerId="ADAL" clId="{EB3222FF-DECD-460A-8C0F-EE8AD3FDCEFC}" dt="2024-04-24T19:06:53.125" v="14" actId="2711"/>
          <ac:spMkLst>
            <pc:docMk/>
            <pc:sldMk cId="2346718502" sldId="301"/>
            <ac:spMk id="8" creationId="{0DB3969B-58BB-D669-38A5-8ADCE3F58D30}"/>
          </ac:spMkLst>
        </pc:spChg>
      </pc:sldChg>
      <pc:sldChg chg="modSp mod">
        <pc:chgData name="Holli Drobny" userId="e0838abf-7e71-463c-aec7-22ffcec088fc" providerId="ADAL" clId="{EB3222FF-DECD-460A-8C0F-EE8AD3FDCEFC}" dt="2024-04-24T19:07:22.784" v="20" actId="2711"/>
        <pc:sldMkLst>
          <pc:docMk/>
          <pc:sldMk cId="580239487" sldId="319"/>
        </pc:sldMkLst>
        <pc:spChg chg="mod">
          <ac:chgData name="Holli Drobny" userId="e0838abf-7e71-463c-aec7-22ffcec088fc" providerId="ADAL" clId="{EB3222FF-DECD-460A-8C0F-EE8AD3FDCEFC}" dt="2024-04-24T19:07:22.784" v="20" actId="2711"/>
          <ac:spMkLst>
            <pc:docMk/>
            <pc:sldMk cId="580239487" sldId="319"/>
            <ac:spMk id="8" creationId="{41D75A2B-05BB-1A81-E4A0-896113103BA2}"/>
          </ac:spMkLst>
        </pc:spChg>
      </pc:sldChg>
      <pc:sldChg chg="modSp mod">
        <pc:chgData name="Holli Drobny" userId="e0838abf-7e71-463c-aec7-22ffcec088fc" providerId="ADAL" clId="{EB3222FF-DECD-460A-8C0F-EE8AD3FDCEFC}" dt="2024-04-24T19:07:38.650" v="23" actId="2711"/>
        <pc:sldMkLst>
          <pc:docMk/>
          <pc:sldMk cId="1425277490" sldId="320"/>
        </pc:sldMkLst>
        <pc:spChg chg="mod">
          <ac:chgData name="Holli Drobny" userId="e0838abf-7e71-463c-aec7-22ffcec088fc" providerId="ADAL" clId="{EB3222FF-DECD-460A-8C0F-EE8AD3FDCEFC}" dt="2024-04-24T19:07:38.650" v="23" actId="2711"/>
          <ac:spMkLst>
            <pc:docMk/>
            <pc:sldMk cId="1425277490" sldId="320"/>
            <ac:spMk id="8" creationId="{D02F6E57-EB91-A1A5-1474-37A88CDB838E}"/>
          </ac:spMkLst>
        </pc:spChg>
      </pc:sldChg>
      <pc:sldChg chg="modSp mod">
        <pc:chgData name="Holli Drobny" userId="e0838abf-7e71-463c-aec7-22ffcec088fc" providerId="ADAL" clId="{EB3222FF-DECD-460A-8C0F-EE8AD3FDCEFC}" dt="2024-04-24T19:08:24.201" v="32" actId="2711"/>
        <pc:sldMkLst>
          <pc:docMk/>
          <pc:sldMk cId="27687639" sldId="321"/>
        </pc:sldMkLst>
        <pc:spChg chg="mod">
          <ac:chgData name="Holli Drobny" userId="e0838abf-7e71-463c-aec7-22ffcec088fc" providerId="ADAL" clId="{EB3222FF-DECD-460A-8C0F-EE8AD3FDCEFC}" dt="2024-04-24T19:08:24.201" v="32" actId="2711"/>
          <ac:spMkLst>
            <pc:docMk/>
            <pc:sldMk cId="27687639" sldId="321"/>
            <ac:spMk id="5" creationId="{9AEFC44C-7526-6185-748F-1BD14747E031}"/>
          </ac:spMkLst>
        </pc:spChg>
      </pc:sldChg>
      <pc:sldChg chg="modSp mod">
        <pc:chgData name="Holli Drobny" userId="e0838abf-7e71-463c-aec7-22ffcec088fc" providerId="ADAL" clId="{EB3222FF-DECD-460A-8C0F-EE8AD3FDCEFC}" dt="2024-04-24T19:08:37.401" v="33" actId="2711"/>
        <pc:sldMkLst>
          <pc:docMk/>
          <pc:sldMk cId="2460253232" sldId="322"/>
        </pc:sldMkLst>
        <pc:spChg chg="mod">
          <ac:chgData name="Holli Drobny" userId="e0838abf-7e71-463c-aec7-22ffcec088fc" providerId="ADAL" clId="{EB3222FF-DECD-460A-8C0F-EE8AD3FDCEFC}" dt="2024-04-24T19:08:37.401" v="33" actId="2711"/>
          <ac:spMkLst>
            <pc:docMk/>
            <pc:sldMk cId="2460253232" sldId="322"/>
            <ac:spMk id="5" creationId="{29AB4C33-BE35-A76E-C788-B660EB99E1AB}"/>
          </ac:spMkLst>
        </pc:spChg>
      </pc:sldChg>
      <pc:sldChg chg="modSp mod">
        <pc:chgData name="Holli Drobny" userId="e0838abf-7e71-463c-aec7-22ffcec088fc" providerId="ADAL" clId="{EB3222FF-DECD-460A-8C0F-EE8AD3FDCEFC}" dt="2024-04-24T19:07:07.941" v="16" actId="20577"/>
        <pc:sldMkLst>
          <pc:docMk/>
          <pc:sldMk cId="540509539" sldId="323"/>
        </pc:sldMkLst>
        <pc:spChg chg="mod">
          <ac:chgData name="Holli Drobny" userId="e0838abf-7e71-463c-aec7-22ffcec088fc" providerId="ADAL" clId="{EB3222FF-DECD-460A-8C0F-EE8AD3FDCEFC}" dt="2024-04-24T19:07:07.941" v="16" actId="20577"/>
          <ac:spMkLst>
            <pc:docMk/>
            <pc:sldMk cId="540509539" sldId="323"/>
            <ac:spMk id="2" creationId="{863B68D7-AFED-E38F-936C-3FF6F21953C9}"/>
          </ac:spMkLst>
        </pc:spChg>
      </pc:sldChg>
    </pc:docChg>
  </pc:docChgLst>
  <pc:docChgLst>
    <pc:chgData name="Annabel Grimm" userId="7dc8f329-edfc-440a-b913-7d4f22e5c15e" providerId="ADAL" clId="{84D1F721-7C4B-457C-9AD0-6EA8F53A4B1D}"/>
    <pc:docChg chg="modSld">
      <pc:chgData name="Annabel Grimm" userId="7dc8f329-edfc-440a-b913-7d4f22e5c15e" providerId="ADAL" clId="{84D1F721-7C4B-457C-9AD0-6EA8F53A4B1D}" dt="2024-04-26T20:22:07.286" v="44" actId="20577"/>
      <pc:docMkLst>
        <pc:docMk/>
      </pc:docMkLst>
      <pc:sldChg chg="modSp mod">
        <pc:chgData name="Annabel Grimm" userId="7dc8f329-edfc-440a-b913-7d4f22e5c15e" providerId="ADAL" clId="{84D1F721-7C4B-457C-9AD0-6EA8F53A4B1D}" dt="2024-04-26T20:22:07.286" v="44" actId="20577"/>
        <pc:sldMkLst>
          <pc:docMk/>
          <pc:sldMk cId="2460253232" sldId="322"/>
        </pc:sldMkLst>
        <pc:spChg chg="mod">
          <ac:chgData name="Annabel Grimm" userId="7dc8f329-edfc-440a-b913-7d4f22e5c15e" providerId="ADAL" clId="{84D1F721-7C4B-457C-9AD0-6EA8F53A4B1D}" dt="2024-04-26T20:22:07.286" v="44" actId="20577"/>
          <ac:spMkLst>
            <pc:docMk/>
            <pc:sldMk cId="2460253232" sldId="322"/>
            <ac:spMk id="5" creationId="{29AB4C33-BE35-A76E-C788-B660EB99E1AB}"/>
          </ac:spMkLst>
        </pc:spChg>
      </pc:sldChg>
    </pc:docChg>
  </pc:docChgLst>
  <pc:docChgLst>
    <pc:chgData name="Scott Schumann" userId="7a6d5442-fcf4-4522-a490-93202a239198" providerId="ADAL" clId="{E908638F-C00D-4CD0-886E-01CA5F5C07CC}"/>
    <pc:docChg chg="undo redo custSel addSld delSld modSld sldOrd">
      <pc:chgData name="Scott Schumann" userId="7a6d5442-fcf4-4522-a490-93202a239198" providerId="ADAL" clId="{E908638F-C00D-4CD0-886E-01CA5F5C07CC}" dt="2024-04-25T00:29:26.556" v="2785" actId="20577"/>
      <pc:docMkLst>
        <pc:docMk/>
      </pc:docMkLst>
      <pc:sldChg chg="addSp delSp modSp mod ord">
        <pc:chgData name="Scott Schumann" userId="7a6d5442-fcf4-4522-a490-93202a239198" providerId="ADAL" clId="{E908638F-C00D-4CD0-886E-01CA5F5C07CC}" dt="2024-04-23T19:41:45.241" v="2376" actId="20577"/>
        <pc:sldMkLst>
          <pc:docMk/>
          <pc:sldMk cId="1621667888" sldId="290"/>
        </pc:sldMkLst>
        <pc:spChg chg="mod">
          <ac:chgData name="Scott Schumann" userId="7a6d5442-fcf4-4522-a490-93202a239198" providerId="ADAL" clId="{E908638F-C00D-4CD0-886E-01CA5F5C07CC}" dt="2024-04-23T19:41:45.241" v="2376" actId="20577"/>
          <ac:spMkLst>
            <pc:docMk/>
            <pc:sldMk cId="1621667888" sldId="290"/>
            <ac:spMk id="10" creationId="{DA7BFE67-C769-48CC-A157-005ACE88CADD}"/>
          </ac:spMkLst>
        </pc:spChg>
        <pc:spChg chg="del mod">
          <ac:chgData name="Scott Schumann" userId="7a6d5442-fcf4-4522-a490-93202a239198" providerId="ADAL" clId="{E908638F-C00D-4CD0-886E-01CA5F5C07CC}" dt="2024-04-22T23:32:19.494" v="650" actId="21"/>
          <ac:spMkLst>
            <pc:docMk/>
            <pc:sldMk cId="1621667888" sldId="290"/>
            <ac:spMk id="14" creationId="{D8D1D0C4-028E-5E08-BF30-25059B084BE4}"/>
          </ac:spMkLst>
        </pc:spChg>
        <pc:picChg chg="add mod">
          <ac:chgData name="Scott Schumann" userId="7a6d5442-fcf4-4522-a490-93202a239198" providerId="ADAL" clId="{E908638F-C00D-4CD0-886E-01CA5F5C07CC}" dt="2024-04-22T23:31:36.478" v="644"/>
          <ac:picMkLst>
            <pc:docMk/>
            <pc:sldMk cId="1621667888" sldId="290"/>
            <ac:picMk id="3" creationId="{578758EC-7473-CF98-65AC-05722039C41E}"/>
          </ac:picMkLst>
        </pc:picChg>
        <pc:picChg chg="add mod">
          <ac:chgData name="Scott Schumann" userId="7a6d5442-fcf4-4522-a490-93202a239198" providerId="ADAL" clId="{E908638F-C00D-4CD0-886E-01CA5F5C07CC}" dt="2024-04-22T23:31:41.199" v="645"/>
          <ac:picMkLst>
            <pc:docMk/>
            <pc:sldMk cId="1621667888" sldId="290"/>
            <ac:picMk id="4" creationId="{D080CAFC-16E6-01A6-245E-8E77D8CF1508}"/>
          </ac:picMkLst>
        </pc:picChg>
      </pc:sldChg>
      <pc:sldChg chg="addSp delSp modSp mod">
        <pc:chgData name="Scott Schumann" userId="7a6d5442-fcf4-4522-a490-93202a239198" providerId="ADAL" clId="{E908638F-C00D-4CD0-886E-01CA5F5C07CC}" dt="2024-04-22T23:32:14.868" v="649" actId="1076"/>
        <pc:sldMkLst>
          <pc:docMk/>
          <pc:sldMk cId="2832345399" sldId="291"/>
        </pc:sldMkLst>
        <pc:spChg chg="mod">
          <ac:chgData name="Scott Schumann" userId="7a6d5442-fcf4-4522-a490-93202a239198" providerId="ADAL" clId="{E908638F-C00D-4CD0-886E-01CA5F5C07CC}" dt="2024-04-22T23:32:14.868" v="649" actId="1076"/>
          <ac:spMkLst>
            <pc:docMk/>
            <pc:sldMk cId="2832345399" sldId="291"/>
            <ac:spMk id="2" creationId="{1FC080D8-B202-5E93-2FAC-C6ADCFECC53D}"/>
          </ac:spMkLst>
        </pc:spChg>
        <pc:spChg chg="mod">
          <ac:chgData name="Scott Schumann" userId="7a6d5442-fcf4-4522-a490-93202a239198" providerId="ADAL" clId="{E908638F-C00D-4CD0-886E-01CA5F5C07CC}" dt="2024-04-22T23:27:26.252" v="483" actId="1076"/>
          <ac:spMkLst>
            <pc:docMk/>
            <pc:sldMk cId="2832345399" sldId="291"/>
            <ac:spMk id="3" creationId="{A104B294-4BA3-4B51-5481-96450C2A2EE1}"/>
          </ac:spMkLst>
        </pc:spChg>
        <pc:spChg chg="mod">
          <ac:chgData name="Scott Schumann" userId="7a6d5442-fcf4-4522-a490-93202a239198" providerId="ADAL" clId="{E908638F-C00D-4CD0-886E-01CA5F5C07CC}" dt="2024-04-22T23:27:24.304" v="482" actId="1076"/>
          <ac:spMkLst>
            <pc:docMk/>
            <pc:sldMk cId="2832345399" sldId="291"/>
            <ac:spMk id="4" creationId="{02F1A3A3-B0A4-EA56-853C-19727F2091C2}"/>
          </ac:spMkLst>
        </pc:spChg>
        <pc:grpChg chg="mod">
          <ac:chgData name="Scott Schumann" userId="7a6d5442-fcf4-4522-a490-93202a239198" providerId="ADAL" clId="{E908638F-C00D-4CD0-886E-01CA5F5C07CC}" dt="2024-04-22T23:28:27.707" v="492" actId="1076"/>
          <ac:grpSpMkLst>
            <pc:docMk/>
            <pc:sldMk cId="2832345399" sldId="291"/>
            <ac:grpSpMk id="5" creationId="{EB53A812-7191-CB65-22C1-679F25C64AA8}"/>
          </ac:grpSpMkLst>
        </pc:grpChg>
        <pc:picChg chg="add del mod">
          <ac:chgData name="Scott Schumann" userId="7a6d5442-fcf4-4522-a490-93202a239198" providerId="ADAL" clId="{E908638F-C00D-4CD0-886E-01CA5F5C07CC}" dt="2024-04-22T23:29:07.416" v="499" actId="478"/>
          <ac:picMkLst>
            <pc:docMk/>
            <pc:sldMk cId="2832345399" sldId="291"/>
            <ac:picMk id="6" creationId="{4EA2A7CF-B02A-8982-E844-1A0303FC3AD9}"/>
          </ac:picMkLst>
        </pc:picChg>
        <pc:picChg chg="add mod">
          <ac:chgData name="Scott Schumann" userId="7a6d5442-fcf4-4522-a490-93202a239198" providerId="ADAL" clId="{E908638F-C00D-4CD0-886E-01CA5F5C07CC}" dt="2024-04-22T23:29:17.559" v="501" actId="14100"/>
          <ac:picMkLst>
            <pc:docMk/>
            <pc:sldMk cId="2832345399" sldId="291"/>
            <ac:picMk id="7" creationId="{0972F50D-99CE-E983-A876-0E471990BDCF}"/>
          </ac:picMkLst>
        </pc:picChg>
      </pc:sldChg>
      <pc:sldChg chg="ord">
        <pc:chgData name="Scott Schumann" userId="7a6d5442-fcf4-4522-a490-93202a239198" providerId="ADAL" clId="{E908638F-C00D-4CD0-886E-01CA5F5C07CC}" dt="2024-04-22T23:35:44.391" v="741"/>
        <pc:sldMkLst>
          <pc:docMk/>
          <pc:sldMk cId="1826440985" sldId="296"/>
        </pc:sldMkLst>
      </pc:sldChg>
      <pc:sldChg chg="addSp delSp modSp mod">
        <pc:chgData name="Scott Schumann" userId="7a6d5442-fcf4-4522-a490-93202a239198" providerId="ADAL" clId="{E908638F-C00D-4CD0-886E-01CA5F5C07CC}" dt="2024-04-22T23:37:09.300" v="778" actId="1036"/>
        <pc:sldMkLst>
          <pc:docMk/>
          <pc:sldMk cId="2106644638" sldId="297"/>
        </pc:sldMkLst>
        <pc:spChg chg="mod">
          <ac:chgData name="Scott Schumann" userId="7a6d5442-fcf4-4522-a490-93202a239198" providerId="ADAL" clId="{E908638F-C00D-4CD0-886E-01CA5F5C07CC}" dt="2024-04-22T23:37:03.903" v="748" actId="1076"/>
          <ac:spMkLst>
            <pc:docMk/>
            <pc:sldMk cId="2106644638" sldId="297"/>
            <ac:spMk id="8" creationId="{BDCBF779-F5D9-C326-43D8-22785EAF95E3}"/>
          </ac:spMkLst>
        </pc:spChg>
        <pc:picChg chg="add mod">
          <ac:chgData name="Scott Schumann" userId="7a6d5442-fcf4-4522-a490-93202a239198" providerId="ADAL" clId="{E908638F-C00D-4CD0-886E-01CA5F5C07CC}" dt="2024-04-22T23:37:09.300" v="778" actId="1036"/>
          <ac:picMkLst>
            <pc:docMk/>
            <pc:sldMk cId="2106644638" sldId="297"/>
            <ac:picMk id="4" creationId="{F3269ED6-CA10-6E0A-3BB0-9ACFF2076BD4}"/>
          </ac:picMkLst>
        </pc:picChg>
        <pc:picChg chg="del">
          <ac:chgData name="Scott Schumann" userId="7a6d5442-fcf4-4522-a490-93202a239198" providerId="ADAL" clId="{E908638F-C00D-4CD0-886E-01CA5F5C07CC}" dt="2024-04-22T22:56:42.031" v="45" actId="478"/>
          <ac:picMkLst>
            <pc:docMk/>
            <pc:sldMk cId="2106644638" sldId="297"/>
            <ac:picMk id="5" creationId="{A30CE4C7-2837-27B9-BC2C-E9BAEB64D293}"/>
          </ac:picMkLst>
        </pc:picChg>
        <pc:picChg chg="del">
          <ac:chgData name="Scott Schumann" userId="7a6d5442-fcf4-4522-a490-93202a239198" providerId="ADAL" clId="{E908638F-C00D-4CD0-886E-01CA5F5C07CC}" dt="2024-04-22T23:36:31.419" v="745" actId="478"/>
          <ac:picMkLst>
            <pc:docMk/>
            <pc:sldMk cId="2106644638" sldId="297"/>
            <ac:picMk id="6" creationId="{5CCC36A2-BB70-5FC4-84B1-06DC94A032AA}"/>
          </ac:picMkLst>
        </pc:picChg>
        <pc:picChg chg="add mod">
          <ac:chgData name="Scott Schumann" userId="7a6d5442-fcf4-4522-a490-93202a239198" providerId="ADAL" clId="{E908638F-C00D-4CD0-886E-01CA5F5C07CC}" dt="2024-04-22T23:36:34.827" v="747" actId="1076"/>
          <ac:picMkLst>
            <pc:docMk/>
            <pc:sldMk cId="2106644638" sldId="297"/>
            <ac:picMk id="9" creationId="{090ED411-1441-224F-C08E-A556D736C7D1}"/>
          </ac:picMkLst>
        </pc:picChg>
      </pc:sldChg>
      <pc:sldChg chg="addSp delSp modSp add mod">
        <pc:chgData name="Scott Schumann" userId="7a6d5442-fcf4-4522-a490-93202a239198" providerId="ADAL" clId="{E908638F-C00D-4CD0-886E-01CA5F5C07CC}" dt="2024-04-22T23:40:17.226" v="852" actId="20577"/>
        <pc:sldMkLst>
          <pc:docMk/>
          <pc:sldMk cId="4239889998" sldId="298"/>
        </pc:sldMkLst>
        <pc:spChg chg="del mod">
          <ac:chgData name="Scott Schumann" userId="7a6d5442-fcf4-4522-a490-93202a239198" providerId="ADAL" clId="{E908638F-C00D-4CD0-886E-01CA5F5C07CC}" dt="2024-04-22T23:39:36.571" v="799" actId="478"/>
          <ac:spMkLst>
            <pc:docMk/>
            <pc:sldMk cId="4239889998" sldId="298"/>
            <ac:spMk id="3" creationId="{C5FFE64E-C70E-FF12-049B-9F5583ED20CA}"/>
          </ac:spMkLst>
        </pc:spChg>
        <pc:spChg chg="add mod">
          <ac:chgData name="Scott Schumann" userId="7a6d5442-fcf4-4522-a490-93202a239198" providerId="ADAL" clId="{E908638F-C00D-4CD0-886E-01CA5F5C07CC}" dt="2024-04-22T23:40:17.226" v="852" actId="20577"/>
          <ac:spMkLst>
            <pc:docMk/>
            <pc:sldMk cId="4239889998" sldId="298"/>
            <ac:spMk id="8" creationId="{902D1FDD-AF36-9273-ADAF-F3D930FC224F}"/>
          </ac:spMkLst>
        </pc:spChg>
        <pc:picChg chg="add mod">
          <ac:chgData name="Scott Schumann" userId="7a6d5442-fcf4-4522-a490-93202a239198" providerId="ADAL" clId="{E908638F-C00D-4CD0-886E-01CA5F5C07CC}" dt="2024-04-22T23:39:47.812" v="812" actId="1076"/>
          <ac:picMkLst>
            <pc:docMk/>
            <pc:sldMk cId="4239889998" sldId="298"/>
            <ac:picMk id="5" creationId="{252687FB-96E4-0C07-5D6B-26041D69B9C5}"/>
          </ac:picMkLst>
        </pc:picChg>
      </pc:sldChg>
      <pc:sldChg chg="add">
        <pc:chgData name="Scott Schumann" userId="7a6d5442-fcf4-4522-a490-93202a239198" providerId="ADAL" clId="{E908638F-C00D-4CD0-886E-01CA5F5C07CC}" dt="2024-04-22T23:25:57.428" v="440"/>
        <pc:sldMkLst>
          <pc:docMk/>
          <pc:sldMk cId="98766556" sldId="299"/>
        </pc:sldMkLst>
      </pc:sldChg>
      <pc:sldChg chg="add del">
        <pc:chgData name="Scott Schumann" userId="7a6d5442-fcf4-4522-a490-93202a239198" providerId="ADAL" clId="{E908638F-C00D-4CD0-886E-01CA5F5C07CC}" dt="2024-04-22T23:31:56.644" v="647"/>
        <pc:sldMkLst>
          <pc:docMk/>
          <pc:sldMk cId="3613626076" sldId="300"/>
        </pc:sldMkLst>
      </pc:sldChg>
      <pc:sldChg chg="addSp delSp modSp mod">
        <pc:chgData name="Scott Schumann" userId="7a6d5442-fcf4-4522-a490-93202a239198" providerId="ADAL" clId="{E908638F-C00D-4CD0-886E-01CA5F5C07CC}" dt="2024-04-22T23:37:14.845" v="788" actId="1036"/>
        <pc:sldMkLst>
          <pc:docMk/>
          <pc:sldMk cId="2346718502" sldId="301"/>
        </pc:sldMkLst>
        <pc:spChg chg="del mod">
          <ac:chgData name="Scott Schumann" userId="7a6d5442-fcf4-4522-a490-93202a239198" providerId="ADAL" clId="{E908638F-C00D-4CD0-886E-01CA5F5C07CC}" dt="2024-04-22T23:17:26.056" v="225" actId="478"/>
          <ac:spMkLst>
            <pc:docMk/>
            <pc:sldMk cId="2346718502" sldId="301"/>
            <ac:spMk id="5" creationId="{FE6D332D-2395-22E4-ABE4-6FC2DC3214CC}"/>
          </ac:spMkLst>
        </pc:spChg>
        <pc:spChg chg="add mod">
          <ac:chgData name="Scott Schumann" userId="7a6d5442-fcf4-4522-a490-93202a239198" providerId="ADAL" clId="{E908638F-C00D-4CD0-886E-01CA5F5C07CC}" dt="2024-04-22T23:37:14.845" v="788" actId="1036"/>
          <ac:spMkLst>
            <pc:docMk/>
            <pc:sldMk cId="2346718502" sldId="301"/>
            <ac:spMk id="8" creationId="{0DB3969B-58BB-D669-38A5-8ADCE3F58D30}"/>
          </ac:spMkLst>
        </pc:spChg>
        <pc:picChg chg="add mod">
          <ac:chgData name="Scott Schumann" userId="7a6d5442-fcf4-4522-a490-93202a239198" providerId="ADAL" clId="{E908638F-C00D-4CD0-886E-01CA5F5C07CC}" dt="2024-04-22T23:16:50.402" v="210" actId="14100"/>
          <ac:picMkLst>
            <pc:docMk/>
            <pc:sldMk cId="2346718502" sldId="301"/>
            <ac:picMk id="4" creationId="{D9BFE020-07A6-5AF2-D3B9-E10AE238F7D5}"/>
          </ac:picMkLst>
        </pc:picChg>
        <pc:picChg chg="del">
          <ac:chgData name="Scott Schumann" userId="7a6d5442-fcf4-4522-a490-93202a239198" providerId="ADAL" clId="{E908638F-C00D-4CD0-886E-01CA5F5C07CC}" dt="2024-04-22T23:24:34" v="433" actId="478"/>
          <ac:picMkLst>
            <pc:docMk/>
            <pc:sldMk cId="2346718502" sldId="301"/>
            <ac:picMk id="6" creationId="{5CCC36A2-BB70-5FC4-84B1-06DC94A032AA}"/>
          </ac:picMkLst>
        </pc:picChg>
        <pc:picChg chg="add mod">
          <ac:chgData name="Scott Schumann" userId="7a6d5442-fcf4-4522-a490-93202a239198" providerId="ADAL" clId="{E908638F-C00D-4CD0-886E-01CA5F5C07CC}" dt="2024-04-22T23:24:37.458" v="435" actId="1076"/>
          <ac:picMkLst>
            <pc:docMk/>
            <pc:sldMk cId="2346718502" sldId="301"/>
            <ac:picMk id="9" creationId="{DEFF374E-E74A-69D0-2ACF-39C0BEB095AC}"/>
          </ac:picMkLst>
        </pc:picChg>
      </pc:sldChg>
      <pc:sldChg chg="addSp delSp modSp add mod">
        <pc:chgData name="Scott Schumann" userId="7a6d5442-fcf4-4522-a490-93202a239198" providerId="ADAL" clId="{E908638F-C00D-4CD0-886E-01CA5F5C07CC}" dt="2024-04-22T23:37:55.161" v="790" actId="1076"/>
        <pc:sldMkLst>
          <pc:docMk/>
          <pc:sldMk cId="580239487" sldId="319"/>
        </pc:sldMkLst>
        <pc:spChg chg="del">
          <ac:chgData name="Scott Schumann" userId="7a6d5442-fcf4-4522-a490-93202a239198" providerId="ADAL" clId="{E908638F-C00D-4CD0-886E-01CA5F5C07CC}" dt="2024-04-22T23:19:02.561" v="292" actId="478"/>
          <ac:spMkLst>
            <pc:docMk/>
            <pc:sldMk cId="580239487" sldId="319"/>
            <ac:spMk id="5" creationId="{FE6D332D-2395-22E4-ABE4-6FC2DC3214CC}"/>
          </ac:spMkLst>
        </pc:spChg>
        <pc:spChg chg="add mod">
          <ac:chgData name="Scott Schumann" userId="7a6d5442-fcf4-4522-a490-93202a239198" providerId="ADAL" clId="{E908638F-C00D-4CD0-886E-01CA5F5C07CC}" dt="2024-04-22T23:20:40.949" v="352" actId="115"/>
          <ac:spMkLst>
            <pc:docMk/>
            <pc:sldMk cId="580239487" sldId="319"/>
            <ac:spMk id="8" creationId="{41D75A2B-05BB-1A81-E4A0-896113103BA2}"/>
          </ac:spMkLst>
        </pc:spChg>
        <pc:picChg chg="add mod">
          <ac:chgData name="Scott Schumann" userId="7a6d5442-fcf4-4522-a490-93202a239198" providerId="ADAL" clId="{E908638F-C00D-4CD0-886E-01CA5F5C07CC}" dt="2024-04-22T23:37:55.161" v="790" actId="1076"/>
          <ac:picMkLst>
            <pc:docMk/>
            <pc:sldMk cId="580239487" sldId="319"/>
            <ac:picMk id="4" creationId="{FCB960C0-389A-D229-B5D2-9243EB46A44A}"/>
          </ac:picMkLst>
        </pc:picChg>
        <pc:picChg chg="del">
          <ac:chgData name="Scott Schumann" userId="7a6d5442-fcf4-4522-a490-93202a239198" providerId="ADAL" clId="{E908638F-C00D-4CD0-886E-01CA5F5C07CC}" dt="2024-04-22T23:24:16.016" v="431" actId="478"/>
          <ac:picMkLst>
            <pc:docMk/>
            <pc:sldMk cId="580239487" sldId="319"/>
            <ac:picMk id="6" creationId="{5CCC36A2-BB70-5FC4-84B1-06DC94A032AA}"/>
          </ac:picMkLst>
        </pc:picChg>
        <pc:picChg chg="add del mod">
          <ac:chgData name="Scott Schumann" userId="7a6d5442-fcf4-4522-a490-93202a239198" providerId="ADAL" clId="{E908638F-C00D-4CD0-886E-01CA5F5C07CC}" dt="2024-04-22T23:24:57.570" v="436" actId="478"/>
          <ac:picMkLst>
            <pc:docMk/>
            <pc:sldMk cId="580239487" sldId="319"/>
            <ac:picMk id="9" creationId="{18C97FA0-4A23-9E72-FE43-1B98DA9D8E36}"/>
          </ac:picMkLst>
        </pc:picChg>
        <pc:picChg chg="add mod">
          <ac:chgData name="Scott Schumann" userId="7a6d5442-fcf4-4522-a490-93202a239198" providerId="ADAL" clId="{E908638F-C00D-4CD0-886E-01CA5F5C07CC}" dt="2024-04-22T23:25:01.783" v="438" actId="1076"/>
          <ac:picMkLst>
            <pc:docMk/>
            <pc:sldMk cId="580239487" sldId="319"/>
            <ac:picMk id="10" creationId="{8929C89E-C775-C943-C83B-9A197443160A}"/>
          </ac:picMkLst>
        </pc:picChg>
      </pc:sldChg>
      <pc:sldChg chg="addSp delSp modSp add mod">
        <pc:chgData name="Scott Schumann" userId="7a6d5442-fcf4-4522-a490-93202a239198" providerId="ADAL" clId="{E908638F-C00D-4CD0-886E-01CA5F5C07CC}" dt="2024-04-22T23:38:15.269" v="791" actId="1076"/>
        <pc:sldMkLst>
          <pc:docMk/>
          <pc:sldMk cId="1425277490" sldId="320"/>
        </pc:sldMkLst>
        <pc:spChg chg="del">
          <ac:chgData name="Scott Schumann" userId="7a6d5442-fcf4-4522-a490-93202a239198" providerId="ADAL" clId="{E908638F-C00D-4CD0-886E-01CA5F5C07CC}" dt="2024-04-22T23:22:09.617" v="378" actId="478"/>
          <ac:spMkLst>
            <pc:docMk/>
            <pc:sldMk cId="1425277490" sldId="320"/>
            <ac:spMk id="5" creationId="{FE6D332D-2395-22E4-ABE4-6FC2DC3214CC}"/>
          </ac:spMkLst>
        </pc:spChg>
        <pc:spChg chg="add mod">
          <ac:chgData name="Scott Schumann" userId="7a6d5442-fcf4-4522-a490-93202a239198" providerId="ADAL" clId="{E908638F-C00D-4CD0-886E-01CA5F5C07CC}" dt="2024-04-22T23:22:49.348" v="429" actId="1076"/>
          <ac:spMkLst>
            <pc:docMk/>
            <pc:sldMk cId="1425277490" sldId="320"/>
            <ac:spMk id="8" creationId="{D02F6E57-EB91-A1A5-1474-37A88CDB838E}"/>
          </ac:spMkLst>
        </pc:spChg>
        <pc:picChg chg="add mod">
          <ac:chgData name="Scott Schumann" userId="7a6d5442-fcf4-4522-a490-93202a239198" providerId="ADAL" clId="{E908638F-C00D-4CD0-886E-01CA5F5C07CC}" dt="2024-04-22T23:38:15.269" v="791" actId="1076"/>
          <ac:picMkLst>
            <pc:docMk/>
            <pc:sldMk cId="1425277490" sldId="320"/>
            <ac:picMk id="4" creationId="{318470BC-ED5E-958E-1248-7F341962E3DD}"/>
          </ac:picMkLst>
        </pc:picChg>
      </pc:sldChg>
      <pc:sldChg chg="modSp add mod">
        <pc:chgData name="Scott Schumann" userId="7a6d5442-fcf4-4522-a490-93202a239198" providerId="ADAL" clId="{E908638F-C00D-4CD0-886E-01CA5F5C07CC}" dt="2024-04-23T00:02:24.446" v="2248" actId="20577"/>
        <pc:sldMkLst>
          <pc:docMk/>
          <pc:sldMk cId="27687639" sldId="321"/>
        </pc:sldMkLst>
        <pc:spChg chg="mod">
          <ac:chgData name="Scott Schumann" userId="7a6d5442-fcf4-4522-a490-93202a239198" providerId="ADAL" clId="{E908638F-C00D-4CD0-886E-01CA5F5C07CC}" dt="2024-04-23T00:02:24.446" v="2248" actId="20577"/>
          <ac:spMkLst>
            <pc:docMk/>
            <pc:sldMk cId="27687639" sldId="321"/>
            <ac:spMk id="5" creationId="{9AEFC44C-7526-6185-748F-1BD14747E031}"/>
          </ac:spMkLst>
        </pc:spChg>
      </pc:sldChg>
      <pc:sldChg chg="new del">
        <pc:chgData name="Scott Schumann" userId="7a6d5442-fcf4-4522-a490-93202a239198" providerId="ADAL" clId="{E908638F-C00D-4CD0-886E-01CA5F5C07CC}" dt="2024-04-22T23:22:03.356" v="377" actId="680"/>
        <pc:sldMkLst>
          <pc:docMk/>
          <pc:sldMk cId="2115989273" sldId="321"/>
        </pc:sldMkLst>
      </pc:sldChg>
      <pc:sldChg chg="addSp delSp modSp add mod">
        <pc:chgData name="Scott Schumann" userId="7a6d5442-fcf4-4522-a490-93202a239198" providerId="ADAL" clId="{E908638F-C00D-4CD0-886E-01CA5F5C07CC}" dt="2024-04-25T00:29:26.556" v="2785" actId="20577"/>
        <pc:sldMkLst>
          <pc:docMk/>
          <pc:sldMk cId="2460253232" sldId="322"/>
        </pc:sldMkLst>
        <pc:spChg chg="mod">
          <ac:chgData name="Scott Schumann" userId="7a6d5442-fcf4-4522-a490-93202a239198" providerId="ADAL" clId="{E908638F-C00D-4CD0-886E-01CA5F5C07CC}" dt="2024-04-23T20:27:40.174" v="2783" actId="1076"/>
          <ac:spMkLst>
            <pc:docMk/>
            <pc:sldMk cId="2460253232" sldId="322"/>
            <ac:spMk id="4" creationId="{68F3E853-EEE8-2217-3097-B0B05092BD86}"/>
          </ac:spMkLst>
        </pc:spChg>
        <pc:spChg chg="add mod">
          <ac:chgData name="Scott Schumann" userId="7a6d5442-fcf4-4522-a490-93202a239198" providerId="ADAL" clId="{E908638F-C00D-4CD0-886E-01CA5F5C07CC}" dt="2024-04-25T00:29:26.556" v="2785" actId="20577"/>
          <ac:spMkLst>
            <pc:docMk/>
            <pc:sldMk cId="2460253232" sldId="322"/>
            <ac:spMk id="5" creationId="{29AB4C33-BE35-A76E-C788-B660EB99E1AB}"/>
          </ac:spMkLst>
        </pc:spChg>
        <pc:graphicFrameChg chg="add del mod">
          <ac:chgData name="Scott Schumann" userId="7a6d5442-fcf4-4522-a490-93202a239198" providerId="ADAL" clId="{E908638F-C00D-4CD0-886E-01CA5F5C07CC}" dt="2024-04-23T20:12:16.758" v="2389" actId="478"/>
          <ac:graphicFrameMkLst>
            <pc:docMk/>
            <pc:sldMk cId="2460253232" sldId="322"/>
            <ac:graphicFrameMk id="3" creationId="{6DD12D76-ED3B-A095-0B44-25D1580F626F}"/>
          </ac:graphicFrameMkLst>
        </pc:graphicFrameChg>
        <pc:graphicFrameChg chg="add del mod modGraphic">
          <ac:chgData name="Scott Schumann" userId="7a6d5442-fcf4-4522-a490-93202a239198" providerId="ADAL" clId="{E908638F-C00D-4CD0-886E-01CA5F5C07CC}" dt="2024-04-23T20:15:07.776" v="2397" actId="478"/>
          <ac:graphicFrameMkLst>
            <pc:docMk/>
            <pc:sldMk cId="2460253232" sldId="322"/>
            <ac:graphicFrameMk id="8" creationId="{D9C77903-3186-D64E-241B-AB9D39132FF0}"/>
          </ac:graphicFrameMkLst>
        </pc:graphicFrameChg>
        <pc:graphicFrameChg chg="add del mod modGraphic">
          <ac:chgData name="Scott Schumann" userId="7a6d5442-fcf4-4522-a490-93202a239198" providerId="ADAL" clId="{E908638F-C00D-4CD0-886E-01CA5F5C07CC}" dt="2024-04-23T20:19:35.690" v="2457" actId="478"/>
          <ac:graphicFrameMkLst>
            <pc:docMk/>
            <pc:sldMk cId="2460253232" sldId="322"/>
            <ac:graphicFrameMk id="9" creationId="{12583A9F-B567-70B9-46A1-D7DB510363EA}"/>
          </ac:graphicFrameMkLst>
        </pc:graphicFrameChg>
      </pc:sldChg>
      <pc:sldChg chg="addSp delSp modSp add mod">
        <pc:chgData name="Scott Schumann" userId="7a6d5442-fcf4-4522-a490-93202a239198" providerId="ADAL" clId="{E908638F-C00D-4CD0-886E-01CA5F5C07CC}" dt="2024-04-22T23:35:37.347" v="739" actId="255"/>
        <pc:sldMkLst>
          <pc:docMk/>
          <pc:sldMk cId="540509539" sldId="323"/>
        </pc:sldMkLst>
        <pc:spChg chg="add mod">
          <ac:chgData name="Scott Schumann" userId="7a6d5442-fcf4-4522-a490-93202a239198" providerId="ADAL" clId="{E908638F-C00D-4CD0-886E-01CA5F5C07CC}" dt="2024-04-22T23:35:37.347" v="739" actId="255"/>
          <ac:spMkLst>
            <pc:docMk/>
            <pc:sldMk cId="540509539" sldId="323"/>
            <ac:spMk id="2" creationId="{863B68D7-AFED-E38F-936C-3FF6F21953C9}"/>
          </ac:spMkLst>
        </pc:spChg>
        <pc:spChg chg="del">
          <ac:chgData name="Scott Schumann" userId="7a6d5442-fcf4-4522-a490-93202a239198" providerId="ADAL" clId="{E908638F-C00D-4CD0-886E-01CA5F5C07CC}" dt="2024-04-22T23:32:26.041" v="651" actId="478"/>
          <ac:spMkLst>
            <pc:docMk/>
            <pc:sldMk cId="540509539" sldId="323"/>
            <ac:spMk id="5" creationId="{9AEFC44C-7526-6185-748F-1BD14747E031}"/>
          </ac:spMkLst>
        </pc:spChg>
        <pc:spChg chg="add mod">
          <ac:chgData name="Scott Schumann" userId="7a6d5442-fcf4-4522-a490-93202a239198" providerId="ADAL" clId="{E908638F-C00D-4CD0-886E-01CA5F5C07CC}" dt="2024-04-22T23:32:33.676" v="656" actId="1076"/>
          <ac:spMkLst>
            <pc:docMk/>
            <pc:sldMk cId="540509539" sldId="323"/>
            <ac:spMk id="14" creationId="{D8D1D0C4-028E-5E08-BF30-25059B084B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DC50-3484-4D14-A52B-978E68C74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34677-2A49-483A-AA50-F48B8F8A6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53ED3-F765-494A-BB2B-30F662FE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7A64-427B-4DF6-9CB0-5B2CE773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7638-78C4-4DBD-9562-79CFCD05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828B-700C-4A10-9BF9-865EE8BF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ABC7A-F7DE-4724-AB1E-98204DA9B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D1F0D-729C-4F8E-9222-A7385A78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924F4-C362-49A2-B438-522991E1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AC3E-082D-470C-B584-29BE420C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6238F-9804-450B-AAB3-4694E7F5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18402-CBEE-4BD9-B83C-1A9D796F9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B6D9A-8D12-4083-AC4B-0D3F4E69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6D663-D33B-44DB-B3B7-8211D04F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860ED-0C44-411E-9FCD-492942A9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7B6D-22EB-414D-85EA-0049BA25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FAC4-DAB9-48A2-BF72-F2E0B125C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AEB0-5008-4226-9D62-9A918E52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609F-0248-44CA-A64C-B23B2FD3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B390-5FAF-40D8-82C7-C36330B8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9899-006F-47E3-9718-0FEB5D30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C06D4-BC05-4C34-B1C5-341B3481A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2FA2A-D9F8-423A-8559-E10CDB25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24917-A609-4BA9-8B43-3835208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8F1D3-8D89-4E33-940E-446DB467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9DC0-3B9A-4865-84E8-23CAE074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B2F2-D279-473E-AC3C-93FAA155C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849A7-DC95-4F7E-993C-108AA3733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CAB2D-23E5-44E1-B52C-5B7FC690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80F41-F3EE-49AE-BE9A-9AEF0ED0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ED544-861E-43F9-9E6B-458459F2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3F64-8703-4396-A568-540CED17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4C913-758E-4CDD-8BB9-40EEAE7E9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C6D00-1A46-46DE-8118-C6F37856E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56DAE-71D9-491F-BF43-F1013A86D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C231F-2031-452D-A51D-02D4BA410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19A9E-9D9E-4360-8ABF-91FF4969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5C51F-893B-4773-A8EE-D37A01AB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DA479-0ED3-460A-9380-79923076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3A64-8CC1-4D03-88D0-B547054E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935D7-ACD8-4878-AD02-CAE1C94A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901C7-A2EA-4E2D-ADD2-54F92127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2C124-1374-4714-8182-D6CEBF44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114CB-7E14-45FB-BC36-D4149D4F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4F6D7-40DF-48E4-A5E7-4E24D635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CF143-5761-478C-9D0A-969F1168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0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BC6B-53DE-4679-B591-A095E645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E709-5DFD-40B5-A59C-C2C2F77F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F2967-81CE-47ED-96E3-869ED21F2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A0AD6-9252-4D91-BBE9-3109A9F1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2F64E-5078-49E6-B484-C1ED6F6A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E04B8-460D-4D0C-926A-84244048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A57C-5E6B-4B0E-BA21-661A27FC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4D223-BA6F-4832-9169-53C4DC277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B8CCC-D036-46FE-991C-55B2BE7C5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87C6B-F8CB-4412-BD8B-A967CA62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A2E22-AA8B-4A56-B1E6-07D30084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F81AC-8FA3-435C-8037-6E829542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906ED-392A-4AB8-BCD9-29EDBA36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96B55-CA06-4C4D-8B29-3CCAAEA7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A978F-2393-45AF-A196-223BF6238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8074-7D2A-424C-B791-570078047B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03A83-A482-4FFB-BA4D-4F433C945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1B0F-B757-4B04-ABAA-1FD332D58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1D70-60A4-41C3-A76B-2AFF0436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clothing, person&#10;&#10;Description automatically generated">
            <a:extLst>
              <a:ext uri="{FF2B5EF4-FFF2-40B4-BE49-F238E27FC236}">
                <a16:creationId xmlns:a16="http://schemas.microsoft.com/office/drawing/2014/main" id="{49BD173D-9482-38BE-9194-EF99655AC2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2" r="21772"/>
          <a:stretch/>
        </p:blipFill>
        <p:spPr>
          <a:xfrm>
            <a:off x="-348916" y="1509963"/>
            <a:ext cx="3248526" cy="383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5504447"/>
            <a:ext cx="3248526" cy="1630279"/>
          </a:xfrm>
          <a:prstGeom prst="flowChartAlternateProcess">
            <a:avLst/>
          </a:prstGeom>
          <a:solidFill>
            <a:srgbClr val="00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35BB0A45-C394-E184-9754-FAA424955C0A}"/>
              </a:ext>
            </a:extLst>
          </p:cNvPr>
          <p:cNvSpPr/>
          <p:nvPr/>
        </p:nvSpPr>
        <p:spPr>
          <a:xfrm>
            <a:off x="-348916" y="101267"/>
            <a:ext cx="3248526" cy="1239253"/>
          </a:xfrm>
          <a:prstGeom prst="flowChartAlternateProcess">
            <a:avLst/>
          </a:prstGeom>
          <a:solidFill>
            <a:srgbClr val="04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687FB-96E4-0C07-5D6B-26041D69B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99" y="1636853"/>
            <a:ext cx="8965528" cy="4292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D1FDD-AF36-9273-ADAF-F3D930FC224F}"/>
              </a:ext>
            </a:extLst>
          </p:cNvPr>
          <p:cNvSpPr txBox="1"/>
          <p:nvPr/>
        </p:nvSpPr>
        <p:spPr>
          <a:xfrm>
            <a:off x="3232111" y="333645"/>
            <a:ext cx="8494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363C3A"/>
                </a:solidFill>
                <a:latin typeface="Bree Serif" panose="02000503040000020004" pitchFamily="2" charset="0"/>
              </a:rPr>
              <a:t>Shade Types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Variety including no shade in some areas</a:t>
            </a:r>
          </a:p>
          <a:p>
            <a:endParaRPr lang="en-US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sz="2400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8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7" r="21787"/>
          <a:stretch/>
        </p:blipFill>
        <p:spPr>
          <a:xfrm>
            <a:off x="-360947" y="3429000"/>
            <a:ext cx="3248526" cy="3838074"/>
          </a:xfrm>
          <a:prstGeom prst="roundRect">
            <a:avLst>
              <a:gd name="adj" fmla="val 8519"/>
            </a:avLst>
          </a:prstGeom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60946" y="790999"/>
            <a:ext cx="3248526" cy="2478506"/>
          </a:xfrm>
          <a:prstGeom prst="roundRect">
            <a:avLst>
              <a:gd name="adj" fmla="val 10842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40511E-6A75-8288-0497-B106E77EDDE5}"/>
              </a:ext>
            </a:extLst>
          </p:cNvPr>
          <p:cNvSpPr/>
          <p:nvPr/>
        </p:nvSpPr>
        <p:spPr>
          <a:xfrm>
            <a:off x="-348915" y="-409074"/>
            <a:ext cx="3248526" cy="1040578"/>
          </a:xfrm>
          <a:prstGeom prst="roundRect">
            <a:avLst>
              <a:gd name="adj" fmla="val 22448"/>
            </a:avLst>
          </a:prstGeom>
          <a:solidFill>
            <a:srgbClr val="63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FC44C-7526-6185-748F-1BD14747E031}"/>
              </a:ext>
            </a:extLst>
          </p:cNvPr>
          <p:cNvSpPr txBox="1"/>
          <p:nvPr/>
        </p:nvSpPr>
        <p:spPr>
          <a:xfrm>
            <a:off x="3270527" y="412789"/>
            <a:ext cx="8458226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363C3A"/>
                </a:solidFill>
                <a:latin typeface="Bree Serif" panose="02000503040000020004" pitchFamily="2" charset="0"/>
              </a:rPr>
              <a:t>Important additional notes in the responses:</a:t>
            </a: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  <a:p>
            <a:r>
              <a:rPr lang="en-US" sz="24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Preferred Amenities:</a:t>
            </a:r>
          </a:p>
          <a:p>
            <a:pPr marL="285750" indent="-285750">
              <a:buFont typeface="Raleway SemiBold" pitchFamily="2" charset="0"/>
              <a:buChar char="+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existing trees where possible</a:t>
            </a:r>
          </a:p>
          <a:p>
            <a:pPr marL="285750" indent="-285750">
              <a:buFont typeface="Raleway SemiBold" pitchFamily="2" charset="0"/>
              <a:buChar char="+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Soccer Fields</a:t>
            </a:r>
          </a:p>
          <a:p>
            <a:pPr marL="285750" indent="-285750">
              <a:buFont typeface="Raleway SemiBold" pitchFamily="2" charset="0"/>
              <a:buChar char="+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Basketball Courts</a:t>
            </a:r>
          </a:p>
          <a:p>
            <a:pPr marL="285750" indent="-285750">
              <a:buFont typeface="Raleway SemiBold" pitchFamily="2" charset="0"/>
              <a:buChar char="+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Grass</a:t>
            </a:r>
          </a:p>
          <a:p>
            <a:pPr marL="285750" indent="-285750">
              <a:buFont typeface="Raleway SemiBold" pitchFamily="2" charset="0"/>
              <a:buChar char="+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Multigenerational elements for kids and seniors</a:t>
            </a:r>
          </a:p>
          <a:p>
            <a:endParaRPr lang="en-US" sz="2400">
              <a:solidFill>
                <a:srgbClr val="363C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Additional Amenities with Mixed Preferences</a:t>
            </a:r>
          </a:p>
          <a:p>
            <a:pPr marL="342900" indent="-342900">
              <a:buFont typeface="Raleway SemiBold" pitchFamily="2" charset="0"/>
              <a:buChar char="±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 Street Parking</a:t>
            </a:r>
          </a:p>
          <a:p>
            <a:pPr marL="342900" indent="-342900">
              <a:buFont typeface="Raleway SemiBold" pitchFamily="2" charset="0"/>
              <a:buChar char="±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Pickleball Courts and/or Tennis</a:t>
            </a:r>
          </a:p>
          <a:p>
            <a:pPr marL="342900" indent="-342900">
              <a:buFont typeface="Raleway SemiBold" pitchFamily="2" charset="0"/>
              <a:buChar char="±"/>
            </a:pPr>
            <a:r>
              <a:rPr lang="en-US" sz="18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Bathrooms</a:t>
            </a:r>
            <a:endParaRPr lang="en-US">
              <a:solidFill>
                <a:srgbClr val="363C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Raleway SemiBold" pitchFamily="2" charset="0"/>
              <a:buChar char="±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Entrance locations</a:t>
            </a:r>
          </a:p>
          <a:p>
            <a:endParaRPr lang="en-US" sz="2400">
              <a:solidFill>
                <a:srgbClr val="363C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Required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Curb and Gutter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 accessible parking stall(s) and ramps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 and accessible space for recreation* </a:t>
            </a: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2" r="21772"/>
          <a:stretch/>
        </p:blipFill>
        <p:spPr>
          <a:xfrm>
            <a:off x="-348916" y="-288758"/>
            <a:ext cx="3248526" cy="383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3705726"/>
            <a:ext cx="3248526" cy="2478506"/>
          </a:xfrm>
          <a:prstGeom prst="roundRect">
            <a:avLst>
              <a:gd name="adj" fmla="val 11327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76CAB3-3E8F-FC33-CF30-8ECCC45D2A60}"/>
              </a:ext>
            </a:extLst>
          </p:cNvPr>
          <p:cNvSpPr/>
          <p:nvPr/>
        </p:nvSpPr>
        <p:spPr>
          <a:xfrm>
            <a:off x="-348916" y="6340642"/>
            <a:ext cx="3248526" cy="854242"/>
          </a:xfrm>
          <a:prstGeom prst="roundRect">
            <a:avLst>
              <a:gd name="adj" fmla="val 24003"/>
            </a:avLst>
          </a:prstGeom>
          <a:solidFill>
            <a:srgbClr val="5E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3E853-EEE8-2217-3097-B0B05092BD86}"/>
              </a:ext>
            </a:extLst>
          </p:cNvPr>
          <p:cNvSpPr txBox="1"/>
          <p:nvPr/>
        </p:nvSpPr>
        <p:spPr>
          <a:xfrm>
            <a:off x="3082308" y="348162"/>
            <a:ext cx="806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63C3A"/>
                </a:solidFill>
                <a:latin typeface="Bree Serif" panose="02000503040000020004" pitchFamily="2" charset="0"/>
              </a:rPr>
              <a:t>Where do we go from here?</a:t>
            </a: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B4C33-BE35-A76E-C788-B660EB99E1AB}"/>
              </a:ext>
            </a:extLst>
          </p:cNvPr>
          <p:cNvSpPr txBox="1"/>
          <p:nvPr/>
        </p:nvSpPr>
        <p:spPr>
          <a:xfrm>
            <a:off x="2446849" y="1548491"/>
            <a:ext cx="95141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	 Dates	Project Activity</a:t>
            </a:r>
          </a:p>
          <a:p>
            <a:pPr marL="1028700"/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Pre-Design	Nov 2023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Community Session</a:t>
            </a: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Apr 2024	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Share 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esults at Community Session</a:t>
            </a:r>
            <a:endParaRPr lang="en-US" sz="20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	May 2024	2</a:t>
            </a:r>
            <a:r>
              <a:rPr lang="en-US" sz="2000" b="0" i="0" u="none" strike="noStrike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Input Survey (online)</a:t>
            </a: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Jun/Jul 2024	Share Results at Community Session</a:t>
            </a: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		Sep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2024	Request for Proposals (Architect)</a:t>
            </a: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	Oct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2024	Select Designer</a:t>
            </a:r>
            <a:endParaRPr lang="en-US" sz="20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Jan 2025  	Design Work</a:t>
            </a:r>
            <a:endParaRPr lang="en-US" sz="20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	Feb 2025 	Community input session(s)</a:t>
            </a:r>
            <a:endParaRPr lang="en-US" sz="20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Bidding	Apr 2025        	Bid for Construction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Construction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Jun 2025        	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Construction Begins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      Dec 2025/Jan 2026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Henshaw Park Opening!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5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080D8-B202-5E93-2FAC-C6ADCFECC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4B294-4BA3-4B51-5481-96450C2A2EE1}"/>
              </a:ext>
            </a:extLst>
          </p:cNvPr>
          <p:cNvSpPr txBox="1"/>
          <p:nvPr/>
        </p:nvSpPr>
        <p:spPr>
          <a:xfrm>
            <a:off x="661738" y="2828836"/>
            <a:ext cx="648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Bree Serif" panose="02000503040000020004" pitchFamily="2" charset="0"/>
              </a:rPr>
              <a:t>Thank you!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D64540-4C2E-687B-8303-5A30ABD29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1736" y="1941501"/>
            <a:ext cx="3827295" cy="29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4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080D8-B202-5E93-2FAC-C6ADCFECC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53A812-7191-CB65-22C1-679F25C64AA8}"/>
              </a:ext>
            </a:extLst>
          </p:cNvPr>
          <p:cNvGrpSpPr/>
          <p:nvPr/>
        </p:nvGrpSpPr>
        <p:grpSpPr>
          <a:xfrm>
            <a:off x="3280038" y="2086847"/>
            <a:ext cx="9985598" cy="2585324"/>
            <a:chOff x="661738" y="2842254"/>
            <a:chExt cx="9985598" cy="25853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04B294-4BA3-4B51-5481-96450C2A2EE1}"/>
                </a:ext>
              </a:extLst>
            </p:cNvPr>
            <p:cNvSpPr txBox="1"/>
            <p:nvPr/>
          </p:nvSpPr>
          <p:spPr>
            <a:xfrm>
              <a:off x="661738" y="2842254"/>
              <a:ext cx="9985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Bree Serif" panose="02000503040000020004" pitchFamily="2" charset="0"/>
                </a:rPr>
                <a:t>Henshaw Park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F1A3A3-B0A4-EA56-853C-19727F2091C2}"/>
                </a:ext>
              </a:extLst>
            </p:cNvPr>
            <p:cNvSpPr txBox="1"/>
            <p:nvPr/>
          </p:nvSpPr>
          <p:spPr>
            <a:xfrm>
              <a:off x="661738" y="4042583"/>
              <a:ext cx="53748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Raleway" panose="020B0503030101060003" pitchFamily="34" charset="0"/>
                </a:rPr>
                <a:t>Community Input Session #2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Raleway" panose="020B0503030101060003" pitchFamily="34" charset="0"/>
                </a:rPr>
                <a:t>April 24, 2024</a:t>
              </a:r>
            </a:p>
            <a:p>
              <a:endParaRPr lang="en-US" sz="2800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972F50D-99CE-E983-A876-0E471990B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30" r="21730"/>
          <a:stretch/>
        </p:blipFill>
        <p:spPr>
          <a:xfrm>
            <a:off x="489489" y="1532042"/>
            <a:ext cx="2630783" cy="3108221"/>
          </a:xfrm>
          <a:prstGeom prst="roundRect">
            <a:avLst>
              <a:gd name="adj" fmla="val 12222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234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playground, person, clothing&#10;&#10;Description automatically generated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6" r="26263"/>
          <a:stretch/>
        </p:blipFill>
        <p:spPr>
          <a:xfrm>
            <a:off x="-348916" y="-288758"/>
            <a:ext cx="3248526" cy="383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6" y="3705726"/>
            <a:ext cx="3248526" cy="2478506"/>
          </a:xfrm>
          <a:prstGeom prst="roundRect">
            <a:avLst>
              <a:gd name="adj" fmla="val 11327"/>
            </a:avLst>
          </a:prstGeom>
          <a:solidFill>
            <a:srgbClr val="00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BFE67-C769-48CC-A157-005ACE88CADD}"/>
              </a:ext>
            </a:extLst>
          </p:cNvPr>
          <p:cNvSpPr txBox="1"/>
          <p:nvPr/>
        </p:nvSpPr>
        <p:spPr>
          <a:xfrm>
            <a:off x="3372417" y="859697"/>
            <a:ext cx="79184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63C3A"/>
                </a:solidFill>
                <a:latin typeface="Bree Serif" panose="02000503040000020004" pitchFamily="2" charset="0"/>
              </a:rPr>
              <a:t>Agenda</a:t>
            </a:r>
          </a:p>
          <a:p>
            <a:endParaRPr lang="en-US" sz="4000" dirty="0">
              <a:solidFill>
                <a:srgbClr val="363C3A"/>
              </a:solidFill>
              <a:latin typeface="Bree Serif" panose="02000503040000020004" pitchFamily="2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Welcome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 Survey #1 Results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Identify Survey #2 Questions</a:t>
            </a:r>
          </a:p>
          <a:p>
            <a:r>
              <a:rPr lang="en-US" sz="36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What else would you like to see?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Timeline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Comments and Closing</a:t>
            </a:r>
          </a:p>
          <a:p>
            <a:endParaRPr lang="en-US" sz="4000" dirty="0">
              <a:solidFill>
                <a:srgbClr val="363C3A"/>
              </a:solidFill>
              <a:latin typeface="Bree Serif" panose="02000503040000020004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0D0A35-1834-0613-8739-247479B4694E}"/>
              </a:ext>
            </a:extLst>
          </p:cNvPr>
          <p:cNvSpPr/>
          <p:nvPr/>
        </p:nvSpPr>
        <p:spPr>
          <a:xfrm>
            <a:off x="-348916" y="6340642"/>
            <a:ext cx="3248526" cy="854242"/>
          </a:xfrm>
          <a:prstGeom prst="roundRect">
            <a:avLst>
              <a:gd name="adj" fmla="val 24003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2" r="21772"/>
          <a:stretch/>
        </p:blipFill>
        <p:spPr>
          <a:xfrm>
            <a:off x="-348916" y="-288758"/>
            <a:ext cx="3248526" cy="383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3705726"/>
            <a:ext cx="3248526" cy="2478506"/>
          </a:xfrm>
          <a:prstGeom prst="roundRect">
            <a:avLst>
              <a:gd name="adj" fmla="val 11327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76CAB3-3E8F-FC33-CF30-8ECCC45D2A60}"/>
              </a:ext>
            </a:extLst>
          </p:cNvPr>
          <p:cNvSpPr/>
          <p:nvPr/>
        </p:nvSpPr>
        <p:spPr>
          <a:xfrm>
            <a:off x="-348916" y="6340642"/>
            <a:ext cx="3248526" cy="854242"/>
          </a:xfrm>
          <a:prstGeom prst="roundRect">
            <a:avLst>
              <a:gd name="adj" fmla="val 24003"/>
            </a:avLst>
          </a:prstGeom>
          <a:solidFill>
            <a:srgbClr val="5E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3E853-EEE8-2217-3097-B0B05092BD86}"/>
              </a:ext>
            </a:extLst>
          </p:cNvPr>
          <p:cNvSpPr txBox="1"/>
          <p:nvPr/>
        </p:nvSpPr>
        <p:spPr>
          <a:xfrm>
            <a:off x="4134332" y="344385"/>
            <a:ext cx="6159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363C3A"/>
                </a:solidFill>
                <a:latin typeface="Bree Serif" panose="02000503040000020004" pitchFamily="2" charset="0"/>
              </a:rPr>
              <a:t>Henshaw Park Site</a:t>
            </a:r>
          </a:p>
          <a:p>
            <a:pPr algn="ctr"/>
            <a:r>
              <a:rPr lang="en-US" sz="2400">
                <a:solidFill>
                  <a:srgbClr val="363C3A"/>
                </a:solidFill>
                <a:latin typeface="Bree Serif" panose="02000503040000020004" pitchFamily="2" charset="0"/>
              </a:rPr>
              <a:t>5.5 acres</a:t>
            </a:r>
          </a:p>
          <a:p>
            <a:endParaRPr lang="en-US">
              <a:solidFill>
                <a:srgbClr val="363C3A"/>
              </a:solidFill>
              <a:latin typeface="Raleway" panose="020B0503030101060003" pitchFamily="34" charset="0"/>
            </a:endParaRPr>
          </a:p>
          <a:p>
            <a:endParaRPr lang="en-US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97AD-4741-7E9B-46E1-DF898484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89" y="1446209"/>
            <a:ext cx="7517212" cy="50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7" r="21787"/>
          <a:stretch/>
        </p:blipFill>
        <p:spPr>
          <a:xfrm>
            <a:off x="-360947" y="3429000"/>
            <a:ext cx="3248526" cy="3838074"/>
          </a:xfrm>
          <a:prstGeom prst="roundRect">
            <a:avLst>
              <a:gd name="adj" fmla="val 8519"/>
            </a:avLst>
          </a:prstGeom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60946" y="790999"/>
            <a:ext cx="3248526" cy="2478506"/>
          </a:xfrm>
          <a:prstGeom prst="roundRect">
            <a:avLst>
              <a:gd name="adj" fmla="val 10842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76D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40511E-6A75-8288-0497-B106E77EDDE5}"/>
              </a:ext>
            </a:extLst>
          </p:cNvPr>
          <p:cNvSpPr/>
          <p:nvPr/>
        </p:nvSpPr>
        <p:spPr>
          <a:xfrm>
            <a:off x="-348915" y="-409074"/>
            <a:ext cx="3248526" cy="1040578"/>
          </a:xfrm>
          <a:prstGeom prst="roundRect">
            <a:avLst>
              <a:gd name="adj" fmla="val 22448"/>
            </a:avLst>
          </a:prstGeom>
          <a:solidFill>
            <a:srgbClr val="63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B68D7-AFED-E38F-936C-3FF6F21953C9}"/>
              </a:ext>
            </a:extLst>
          </p:cNvPr>
          <p:cNvSpPr txBox="1"/>
          <p:nvPr/>
        </p:nvSpPr>
        <p:spPr>
          <a:xfrm>
            <a:off x="3246521" y="790999"/>
            <a:ext cx="709061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363C3A"/>
                </a:solidFill>
                <a:latin typeface="Bree Serif" panose="02000503040000020004" pitchFamily="2" charset="0"/>
              </a:rPr>
              <a:t>We have heard from you!</a:t>
            </a:r>
          </a:p>
          <a:p>
            <a:endParaRPr lang="en-US" sz="2800" dirty="0">
              <a:solidFill>
                <a:srgbClr val="363C3A"/>
              </a:solidFill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63C3A"/>
                </a:solidFill>
                <a:latin typeface="Raleway" panose="020B0503030101060003" pitchFamily="34" charset="0"/>
              </a:rPr>
              <a:t>What sort of park amenities are you interested in</a:t>
            </a:r>
            <a:r>
              <a:rPr lang="en-US" sz="2800">
                <a:solidFill>
                  <a:srgbClr val="363C3A"/>
                </a:solidFill>
                <a:latin typeface="Raleway" panose="020B0503030101060003" pitchFamily="34" charset="0"/>
              </a:rPr>
              <a:t>?</a:t>
            </a:r>
            <a:endParaRPr lang="en-US" sz="2800" dirty="0">
              <a:solidFill>
                <a:srgbClr val="363C3A"/>
              </a:solidFill>
              <a:latin typeface="Raleway" panose="020B05030301010600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63C3A"/>
                </a:solidFill>
                <a:latin typeface="Raleway" panose="020B0503030101060003" pitchFamily="34" charset="0"/>
              </a:rPr>
              <a:t>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63C3A"/>
                </a:solidFill>
                <a:latin typeface="Raleway" panose="020B0503030101060003" pitchFamily="34" charset="0"/>
              </a:rPr>
              <a:t>Playgrounds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63C3A"/>
                </a:solidFill>
                <a:latin typeface="Raleway" panose="020B0503030101060003" pitchFamily="34" charset="0"/>
              </a:rPr>
              <a:t>Trees and landscaping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63C3A"/>
                </a:solidFill>
                <a:latin typeface="Raleway" panose="020B0503030101060003" pitchFamily="34" charset="0"/>
              </a:rPr>
              <a:t>Themes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63C3A"/>
                </a:solidFill>
                <a:latin typeface="Raleway" panose="020B0503030101060003" pitchFamily="34" charset="0"/>
              </a:rPr>
              <a:t>Natural, modern, </a:t>
            </a:r>
            <a:r>
              <a:rPr lang="en-US" sz="2800" err="1">
                <a:solidFill>
                  <a:srgbClr val="363C3A"/>
                </a:solidFill>
                <a:latin typeface="Raleway" panose="020B0503030101060003" pitchFamily="34" charset="0"/>
              </a:rPr>
              <a:t>etc</a:t>
            </a:r>
            <a:r>
              <a:rPr lang="en-US" sz="2800" dirty="0">
                <a:solidFill>
                  <a:srgbClr val="363C3A"/>
                </a:solidFill>
                <a:latin typeface="Raleway" panose="020B0503030101060003" pitchFamily="34" charset="0"/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63C3A"/>
                </a:solidFill>
                <a:latin typeface="Raleway" panose="020B0503030101060003" pitchFamily="34" charset="0"/>
              </a:rPr>
              <a:t>Shade</a:t>
            </a:r>
          </a:p>
        </p:txBody>
      </p:sp>
    </p:spTree>
    <p:extLst>
      <p:ext uri="{BB962C8B-B14F-4D97-AF65-F5344CB8AC3E}">
        <p14:creationId xmlns:p14="http://schemas.microsoft.com/office/powerpoint/2010/main" val="54050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-186644"/>
            <a:ext cx="3248526" cy="1040578"/>
          </a:xfrm>
          <a:prstGeom prst="flowChartAlternateProcess">
            <a:avLst/>
          </a:prstGeom>
          <a:solidFill>
            <a:srgbClr val="63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44FF4D-527A-22F2-B78F-7CBB6E1EA59A}"/>
              </a:ext>
            </a:extLst>
          </p:cNvPr>
          <p:cNvSpPr/>
          <p:nvPr/>
        </p:nvSpPr>
        <p:spPr>
          <a:xfrm>
            <a:off x="-348916" y="5089357"/>
            <a:ext cx="3248526" cy="1961147"/>
          </a:xfrm>
          <a:prstGeom prst="roundRect">
            <a:avLst>
              <a:gd name="adj" fmla="val 17823"/>
            </a:avLst>
          </a:prstGeom>
          <a:solidFill>
            <a:srgbClr val="E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BF779-F5D9-C326-43D8-22785EAF95E3}"/>
              </a:ext>
            </a:extLst>
          </p:cNvPr>
          <p:cNvSpPr txBox="1"/>
          <p:nvPr/>
        </p:nvSpPr>
        <p:spPr>
          <a:xfrm>
            <a:off x="3103050" y="333645"/>
            <a:ext cx="8494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363C3A"/>
                </a:solidFill>
                <a:latin typeface="Bree Serif" panose="02000503040000020004" pitchFamily="2" charset="0"/>
              </a:rPr>
              <a:t>Walking Paths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Natural with Pollinators and Plants </a:t>
            </a:r>
          </a:p>
          <a:p>
            <a:endParaRPr lang="en-US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sz="2400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69ED6-CA10-6E0A-3BB0-9ACFF207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226" y="1552368"/>
            <a:ext cx="9088849" cy="4062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ED411-1441-224F-C08E-A556D736C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7" r="21787"/>
          <a:stretch/>
        </p:blipFill>
        <p:spPr>
          <a:xfrm>
            <a:off x="-357719" y="1052608"/>
            <a:ext cx="3248526" cy="3838074"/>
          </a:xfrm>
          <a:prstGeom prst="roundRect">
            <a:avLst>
              <a:gd name="adj" fmla="val 12593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664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-186644"/>
            <a:ext cx="3248526" cy="1040578"/>
          </a:xfrm>
          <a:prstGeom prst="flowChartAlternateProcess">
            <a:avLst/>
          </a:prstGeom>
          <a:solidFill>
            <a:srgbClr val="5E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45F7D-F7AC-5FD0-504E-1F87F7B04D03}"/>
              </a:ext>
            </a:extLst>
          </p:cNvPr>
          <p:cNvSpPr/>
          <p:nvPr/>
        </p:nvSpPr>
        <p:spPr>
          <a:xfrm>
            <a:off x="-348916" y="5089357"/>
            <a:ext cx="3248526" cy="1961147"/>
          </a:xfrm>
          <a:prstGeom prst="roundRect">
            <a:avLst>
              <a:gd name="adj" fmla="val 17823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FE020-07A6-5AF2-D3B9-E10AE238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73" y="1768643"/>
            <a:ext cx="8338152" cy="4508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B3969B-58BB-D669-38A5-8ADCE3F58D30}"/>
              </a:ext>
            </a:extLst>
          </p:cNvPr>
          <p:cNvSpPr txBox="1"/>
          <p:nvPr/>
        </p:nvSpPr>
        <p:spPr>
          <a:xfrm>
            <a:off x="3185012" y="373778"/>
            <a:ext cx="8494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363C3A"/>
                </a:solidFill>
                <a:latin typeface="Bree Serif" panose="02000503040000020004" pitchFamily="2" charset="0"/>
              </a:rPr>
              <a:t>Landscaping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363C3A"/>
                </a:solidFill>
                <a:latin typeface="Bree Serif" panose="02000503040000020004" pitchFamily="2" charset="0"/>
              </a:rPr>
              <a:t> </a:t>
            </a:r>
            <a:r>
              <a:rPr lang="en-US" sz="32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Natural Landscape with lots of plants</a:t>
            </a:r>
          </a:p>
          <a:p>
            <a:endParaRPr lang="en-US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sz="2400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F374E-E74A-69D0-2ACF-39C0BEB09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7" r="21787"/>
          <a:stretch/>
        </p:blipFill>
        <p:spPr>
          <a:xfrm>
            <a:off x="-348916" y="1052608"/>
            <a:ext cx="3248526" cy="3838074"/>
          </a:xfrm>
          <a:prstGeom prst="roundRect">
            <a:avLst>
              <a:gd name="adj" fmla="val 12593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4671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-186644"/>
            <a:ext cx="3248526" cy="1040578"/>
          </a:xfrm>
          <a:prstGeom prst="flowChartAlternateProcess">
            <a:avLst/>
          </a:prstGeom>
          <a:solidFill>
            <a:srgbClr val="5E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45F7D-F7AC-5FD0-504E-1F87F7B04D03}"/>
              </a:ext>
            </a:extLst>
          </p:cNvPr>
          <p:cNvSpPr/>
          <p:nvPr/>
        </p:nvSpPr>
        <p:spPr>
          <a:xfrm>
            <a:off x="-348916" y="5089357"/>
            <a:ext cx="3248526" cy="1961147"/>
          </a:xfrm>
          <a:prstGeom prst="roundRect">
            <a:avLst>
              <a:gd name="adj" fmla="val 17823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960C0-389A-D229-B5D2-9243EB46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71" y="1862405"/>
            <a:ext cx="7629851" cy="4051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D75A2B-05BB-1A81-E4A0-896113103BA2}"/>
              </a:ext>
            </a:extLst>
          </p:cNvPr>
          <p:cNvSpPr txBox="1"/>
          <p:nvPr/>
        </p:nvSpPr>
        <p:spPr>
          <a:xfrm>
            <a:off x="3185012" y="212911"/>
            <a:ext cx="8494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363C3A"/>
                </a:solidFill>
                <a:latin typeface="Bree Serif" panose="02000503040000020004" pitchFamily="2" charset="0"/>
              </a:rPr>
              <a:t>Seating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Benches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Picnic Tables</a:t>
            </a:r>
          </a:p>
          <a:p>
            <a:endParaRPr lang="en-US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sz="2400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29C89E-C775-C943-C83B-9A1974431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2" r="21772"/>
          <a:stretch/>
        </p:blipFill>
        <p:spPr>
          <a:xfrm>
            <a:off x="-348916" y="1052608"/>
            <a:ext cx="3248526" cy="3838074"/>
          </a:xfrm>
          <a:prstGeom prst="roundRect">
            <a:avLst>
              <a:gd name="adj" fmla="val 11852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023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6A2-BB70-5FC4-84B1-06DC94A03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2" r="21772"/>
          <a:stretch/>
        </p:blipFill>
        <p:spPr>
          <a:xfrm>
            <a:off x="-348916" y="1052609"/>
            <a:ext cx="3248526" cy="3838074"/>
          </a:xfrm>
          <a:prstGeom prst="roundRect">
            <a:avLst>
              <a:gd name="adj" fmla="val 12593"/>
            </a:avLst>
          </a:prstGeom>
          <a:ln>
            <a:noFill/>
          </a:ln>
          <a:effectLst/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FFA93AC-6867-547B-7E1D-C443E8A4ABAB}"/>
              </a:ext>
            </a:extLst>
          </p:cNvPr>
          <p:cNvSpPr/>
          <p:nvPr/>
        </p:nvSpPr>
        <p:spPr>
          <a:xfrm>
            <a:off x="-348915" y="-186644"/>
            <a:ext cx="3248526" cy="1040578"/>
          </a:xfrm>
          <a:prstGeom prst="flowChartAlternateProcess">
            <a:avLst/>
          </a:prstGeom>
          <a:solidFill>
            <a:srgbClr val="5E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45F7D-F7AC-5FD0-504E-1F87F7B04D03}"/>
              </a:ext>
            </a:extLst>
          </p:cNvPr>
          <p:cNvSpPr/>
          <p:nvPr/>
        </p:nvSpPr>
        <p:spPr>
          <a:xfrm>
            <a:off x="-348916" y="5089357"/>
            <a:ext cx="3248526" cy="1961147"/>
          </a:xfrm>
          <a:prstGeom prst="roundRect">
            <a:avLst>
              <a:gd name="adj" fmla="val 17823"/>
            </a:avLst>
          </a:prstGeom>
          <a:solidFill>
            <a:srgbClr val="438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BF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470BC-ED5E-958E-1248-7F341962E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233" y="1628074"/>
            <a:ext cx="8155033" cy="429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F6E57-EB91-A1A5-1474-37A88CDB838E}"/>
              </a:ext>
            </a:extLst>
          </p:cNvPr>
          <p:cNvSpPr txBox="1"/>
          <p:nvPr/>
        </p:nvSpPr>
        <p:spPr>
          <a:xfrm>
            <a:off x="3202294" y="333645"/>
            <a:ext cx="8494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363C3A"/>
                </a:solidFill>
                <a:latin typeface="Bree Serif" panose="02000503040000020004" pitchFamily="2" charset="0"/>
              </a:rPr>
              <a:t>Play Equipment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363C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Playground</a:t>
            </a:r>
          </a:p>
          <a:p>
            <a:endParaRPr lang="en-US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sz="2400" dirty="0">
              <a:solidFill>
                <a:srgbClr val="363C3A"/>
              </a:solidFill>
              <a:latin typeface="Raleway" pitchFamily="2" charset="0"/>
            </a:endParaRPr>
          </a:p>
          <a:p>
            <a:endParaRPr lang="en-US" dirty="0">
              <a:solidFill>
                <a:srgbClr val="363C3A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7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71b3d7-c136-4eb1-b127-f8ad9afe0663">
      <Terms xmlns="http://schemas.microsoft.com/office/infopath/2007/PartnerControls"/>
    </lcf76f155ced4ddcb4097134ff3c332f>
    <TaxCatchAll xmlns="734e3d08-f3d4-488b-bee2-156063dc95bd" xsi:nil="true"/>
    <SharedWithUsers xmlns="734e3d08-f3d4-488b-bee2-156063dc95bd">
      <UserInfo>
        <DisplayName>Steve Buck</DisplayName>
        <AccountId>24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00536444DA64EA42E37599A3F290A" ma:contentTypeVersion="18" ma:contentTypeDescription="Create a new document." ma:contentTypeScope="" ma:versionID="a1441070f090cf577210cfba985cf0b1">
  <xsd:schema xmlns:xsd="http://www.w3.org/2001/XMLSchema" xmlns:xs="http://www.w3.org/2001/XMLSchema" xmlns:p="http://schemas.microsoft.com/office/2006/metadata/properties" xmlns:ns2="6671b3d7-c136-4eb1-b127-f8ad9afe0663" xmlns:ns3="734e3d08-f3d4-488b-bee2-156063dc95bd" targetNamespace="http://schemas.microsoft.com/office/2006/metadata/properties" ma:root="true" ma:fieldsID="75dd14cc7db981b8459ec899a405bb36" ns2:_="" ns3:_="">
    <xsd:import namespace="6671b3d7-c136-4eb1-b127-f8ad9afe0663"/>
    <xsd:import namespace="734e3d08-f3d4-488b-bee2-156063dc95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1b3d7-c136-4eb1-b127-f8ad9afe0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034fcb-ba77-4cba-bce0-3bfbc4c150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e3d08-f3d4-488b-bee2-156063dc95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76952f-d0cd-4595-a4a4-8cd4c924bad1}" ma:internalName="TaxCatchAll" ma:showField="CatchAllData" ma:web="734e3d08-f3d4-488b-bee2-156063dc9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4D8250-D2CB-41A6-B3D4-B58D6B1F3E9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734e3d08-f3d4-488b-bee2-156063dc95bd"/>
    <ds:schemaRef ds:uri="6671b3d7-c136-4eb1-b127-f8ad9afe066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418B65-CCE7-448E-90EA-8603D353B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1b3d7-c136-4eb1-b127-f8ad9afe0663"/>
    <ds:schemaRef ds:uri="734e3d08-f3d4-488b-bee2-156063dc9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D190E6-928B-4528-BE84-BAF15AFE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293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Bree Serif</vt:lpstr>
      <vt:lpstr>Calibri</vt:lpstr>
      <vt:lpstr>Calibri Light</vt:lpstr>
      <vt:lpstr>Raleway</vt:lpstr>
      <vt:lpstr>Raleway SemiBold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Horne</dc:creator>
  <cp:lastModifiedBy>Annabel Grimm</cp:lastModifiedBy>
  <cp:revision>6</cp:revision>
  <dcterms:created xsi:type="dcterms:W3CDTF">2020-01-08T19:08:38Z</dcterms:created>
  <dcterms:modified xsi:type="dcterms:W3CDTF">2024-04-26T20:22:15Z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0x010100BBD00536444DA64EA42E37599A3F290A</vt:lpwstr>
  </property>
</Properties>
</file>